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Marvin" panose="02000000000000000000" pitchFamily="50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67976"/>
  </p:normalViewPr>
  <p:slideViewPr>
    <p:cSldViewPr snapToGrid="0" snapToObjects="1">
      <p:cViewPr varScale="1">
        <p:scale>
          <a:sx n="53" d="100"/>
          <a:sy n="53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Dare a tutti i presenti un caloroso benvenuto e introdurre il tema del giorno.</a:t>
            </a:r>
            <a:endParaRPr dirty="0"/>
          </a:p>
          <a:p>
            <a:r>
              <a:rPr lang="it-IT" dirty="0"/>
              <a:t>L’argomento di questi 10 giorni è comprendere come lo Spirito Santo sia stato donato dopo l’ascensione di Gesù.</a:t>
            </a:r>
            <a:endParaRPr dirty="0"/>
          </a:p>
          <a:p>
            <a:r>
              <a:rPr lang="it-IT" dirty="0"/>
              <a:t>Presentare i personaggi della storia: Luca e Orel, invitando i presenti a immaginarsi all’interno della storia.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Visione d’apertura</a:t>
            </a:r>
            <a:r>
              <a:rPr dirty="0"/>
              <a:t>: </a:t>
            </a:r>
            <a:r>
              <a:rPr lang="it-IT" dirty="0"/>
              <a:t>trombe squillanti, la terra che trema e la risurrezione dei giusti.</a:t>
            </a:r>
            <a:endParaRPr dirty="0"/>
          </a:p>
          <a:p>
            <a:r>
              <a:rPr lang="it-IT" dirty="0"/>
              <a:t>Sottolineare la gioia indescrivibile e lo stupore al momento del ritorno di Gesù.</a:t>
            </a:r>
            <a:endParaRPr dirty="0"/>
          </a:p>
          <a:p>
            <a:r>
              <a:rPr lang="it-IT" dirty="0"/>
              <a:t>Incoraggiare i presenti a immaginarsi presenti alla scena, piena di luce e pace.</a:t>
            </a:r>
            <a:endParaRPr dirty="0"/>
          </a:p>
          <a:p>
            <a:r>
              <a:rPr lang="it-IT" dirty="0"/>
              <a:t>Transizione</a:t>
            </a:r>
            <a:r>
              <a:rPr dirty="0"/>
              <a:t>: </a:t>
            </a:r>
            <a:r>
              <a:rPr lang="it-IT" dirty="0"/>
              <a:t>«Tra coloro che risplendevano di gioia c’era un ragazzino di nome Luca…».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Present</a:t>
            </a:r>
            <a:r>
              <a:rPr lang="it-IT" dirty="0"/>
              <a:t>are </a:t>
            </a:r>
            <a:r>
              <a:rPr dirty="0"/>
              <a:t>Orel</a:t>
            </a:r>
            <a:r>
              <a:rPr lang="it-IT" dirty="0"/>
              <a:t> come l’angelo che si prende cura di Luca da otto anni.</a:t>
            </a:r>
            <a:endParaRPr dirty="0"/>
          </a:p>
          <a:p>
            <a:r>
              <a:rPr lang="it-IT" dirty="0"/>
              <a:t>Spiegazione del nome Orel: «Luce di Dio».</a:t>
            </a:r>
            <a:endParaRPr dirty="0"/>
          </a:p>
          <a:p>
            <a:r>
              <a:rPr lang="it-IT" dirty="0"/>
              <a:t>Sottolineare il loro incontro gioioso e la missione di Orel di insegnare a Luca chi è e come opera lo Spirito Santo.</a:t>
            </a:r>
            <a:endParaRPr dirty="0"/>
          </a:p>
          <a:p>
            <a:r>
              <a:rPr lang="it-IT" dirty="0"/>
              <a:t>Riflessione personale: «Come Dio ha mandato luce e guida nella tua vita?».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Descrivere l’emozione quando Luca ha incontrato Gesù.</a:t>
            </a:r>
            <a:endParaRPr dirty="0"/>
          </a:p>
          <a:p>
            <a:r>
              <a:rPr lang="it-IT" dirty="0"/>
              <a:t>Evidenziare le parole di amore e gratitudine di Gesù: «Ho fatto tutto per te».</a:t>
            </a:r>
            <a:endParaRPr dirty="0"/>
          </a:p>
          <a:p>
            <a:r>
              <a:rPr lang="it-IT" dirty="0"/>
              <a:t>Messaggio chiave: Gesù sa che Luca ha avuto fede perché lo Spirito Santo ha operato nel suo cuore.</a:t>
            </a:r>
          </a:p>
          <a:p>
            <a:r>
              <a:rPr lang="it-IT" dirty="0"/>
              <a:t>Transizione: «Scopriamo che cosa ha promesso Gesù riguardo allo Spirito Santo».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Leggere o mostrare Giovanni </a:t>
            </a:r>
            <a:r>
              <a:rPr dirty="0"/>
              <a:t>14:16</a:t>
            </a:r>
            <a:r>
              <a:rPr lang="it-IT" dirty="0"/>
              <a:t>,</a:t>
            </a:r>
            <a:r>
              <a:rPr dirty="0"/>
              <a:t>17:</a:t>
            </a:r>
          </a:p>
          <a:p>
            <a:r>
              <a:rPr lang="it-IT" sz="12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«E io pregherò il Padre, ed egli vi darà un altro Consolatore perché sia con voi per sempre: lo Spirito della verità, che il mondo non può ricevere perché non lo vede e non lo conosce. Voi lo conoscete, perché dimora con voi, e sarà in voi».</a:t>
            </a:r>
          </a:p>
          <a:p>
            <a:r>
              <a:rPr lang="it-IT" sz="1200" dirty="0">
                <a:effectLst/>
                <a:latin typeface="Calibri Light" panose="020F0302020204030204" pitchFamily="34" charset="0"/>
              </a:rPr>
              <a:t>Gesù non poteva rimanere fisicamente sulla terra, così ha mandato lo Spirito Santo perché viva in noi.</a:t>
            </a:r>
            <a:r>
              <a:rPr dirty="0"/>
              <a:t>.</a:t>
            </a:r>
          </a:p>
          <a:p>
            <a:r>
              <a:rPr lang="it-IT" dirty="0"/>
              <a:t>Evidenziare la spiegazione di Orel di come lo Spirito continui la missione di Gesù. </a:t>
            </a:r>
            <a:endParaRPr dirty="0"/>
          </a:p>
          <a:p>
            <a:r>
              <a:rPr lang="it-IT" dirty="0"/>
              <a:t>Riflessione personale</a:t>
            </a:r>
            <a:r>
              <a:rPr dirty="0"/>
              <a:t>: </a:t>
            </a:r>
            <a:r>
              <a:rPr lang="it-IT" dirty="0"/>
              <a:t>«Come possiamo permettere allo Spirito Santo di vivere in noi e guidarci giornalmente?».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Orel </a:t>
            </a:r>
            <a:r>
              <a:rPr lang="it-IT" dirty="0"/>
              <a:t>racconta a Luca che quando Gesù ascese al cielo, lo Spirito Santo fu donato abbondantemente agli uomini.</a:t>
            </a:r>
            <a:endParaRPr dirty="0"/>
          </a:p>
          <a:p>
            <a:r>
              <a:rPr lang="it-IT" dirty="0"/>
              <a:t>Sottolineare che lo Spirito Santo lavora in silenzio ma potentemente per guidare le persone a Gesù.</a:t>
            </a:r>
            <a:endParaRPr dirty="0"/>
          </a:p>
          <a:p>
            <a:r>
              <a:rPr lang="it-IT" dirty="0"/>
              <a:t>Personalizzazione: «Ognuno di noi è la prova della sua opera potente… ci trasforma, ci consola e ci guida».</a:t>
            </a:r>
            <a:endParaRPr dirty="0"/>
          </a:p>
          <a:p>
            <a:r>
              <a:rPr lang="it-IT" dirty="0"/>
              <a:t>Incoraggiare i partecipanti a condividere un esempio di quando hanno sentito la presenza o la guida di Dio nella loro vita.</a:t>
            </a:r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Invitare a leggere Apocalisse </a:t>
            </a:r>
            <a:r>
              <a:rPr dirty="0"/>
              <a:t>21:2 </a:t>
            </a:r>
            <a:r>
              <a:rPr lang="it-IT" dirty="0"/>
              <a:t>riguardo alla Nuova Gerusalemme.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Guidare l’attività in «All’opera»: dipingere l’immagine della Nuova Gerusalemme e scrivere: «Desidero vivere qui». 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Dedicare del tempo ai soggetti di preghiera: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1. Prega per conoscere meglio lo Spirito Santo e affinché sia “dato” nella tua vita.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2. Prega perché Gesù ritorni presto, cosicché possiamo vivere per sempre con lui.</a:t>
            </a:r>
          </a:p>
          <a:p>
            <a:r>
              <a:rPr lang="it-IT" dirty="0"/>
              <a:t>Chiudere con un momento di riflessione personale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IL DONO DELLO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0" y="1980164"/>
            <a:ext cx="12192000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88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arvin" panose="02000000000000000000" pitchFamily="50" charset="0"/>
                <a:ea typeface="Advent Sans Logo" panose="020B0502040504020204" pitchFamily="34" charset="0"/>
                <a:cs typeface="Bangla MN" pitchFamily="2" charset="0"/>
              </a:rPr>
              <a:t>SPIRITO SANTO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C3EFCA-DFC1-634F-BBE7-C56CB46E03B2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7B8980-FBDA-F74D-831B-BDF6BA64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67599A-667B-AA4E-A273-076A4576C635}"/>
                </a:ext>
              </a:extLst>
            </p:cNvPr>
            <p:cNvSpPr txBox="1"/>
            <p:nvPr/>
          </p:nvSpPr>
          <p:spPr>
            <a:xfrm>
              <a:off x="3480435" y="9309100"/>
              <a:ext cx="1440815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GIORNI DI PREGHIERA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507D7E2-F4AD-F040-B72F-57C14CD06538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7-17</a:t>
              </a:r>
              <a:r>
                <a:rPr lang="es-PE" sz="825" dirty="0"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gennaio</a:t>
              </a: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2026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0" y="462924"/>
            <a:ext cx="2030127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effectLst/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Giorno 1</a:t>
            </a:r>
          </a:p>
        </p:txBody>
      </p: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530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Arial</vt:lpstr>
      <vt:lpstr>Marvin</vt:lpstr>
      <vt:lpstr>Advent Sans Logo</vt:lpstr>
      <vt:lpstr>Circular Std Black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Tramutola De Cristofaro Stefania</cp:lastModifiedBy>
  <cp:revision>7</cp:revision>
  <dcterms:created xsi:type="dcterms:W3CDTF">2025-10-19T20:46:11Z</dcterms:created>
  <dcterms:modified xsi:type="dcterms:W3CDTF">2026-01-07T08:43:55Z</dcterms:modified>
</cp:coreProperties>
</file>