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604020202020204" charset="0"/>
      <p:regular r:id="rId10"/>
    </p:embeddedFont>
    <p:embeddedFont>
      <p:font typeface="Marvin" panose="02000000000000000000" pitchFamily="50" charset="0"/>
      <p:regular r:id="rId11"/>
    </p:embeddedFont>
    <p:embeddedFont>
      <p:font typeface="Marvin Round" panose="02000000000000000000" pitchFamily="50" charset="0"/>
      <p:regular r:id="rId12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0"/>
    <p:restoredTop sz="62353" autoAdjust="0"/>
  </p:normalViewPr>
  <p:slideViewPr>
    <p:cSldViewPr snapToGrid="0" snapToObjects="1">
      <p:cViewPr varScale="1">
        <p:scale>
          <a:sx n="51" d="100"/>
          <a:sy n="51" d="100"/>
        </p:scale>
        <p:origin x="19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Benvenuti al Giorno</a:t>
            </a:r>
            <a:r>
              <a:rPr dirty="0"/>
              <a:t> 10!</a:t>
            </a:r>
          </a:p>
          <a:p>
            <a:r>
              <a:rPr lang="it-IT" dirty="0"/>
              <a:t>Oggi scopriremo come si conclude la storia di Luca.</a:t>
            </a:r>
          </a:p>
          <a:p>
            <a:r>
              <a:rPr lang="it-IT" dirty="0"/>
              <a:t>Lo Spirito Santo che ha lavorato in cielo sta agendo ora sulla terra.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«Luca! Sono dieci minuti che ti chiamo», dice la mamma.</a:t>
            </a:r>
          </a:p>
          <a:p>
            <a:r>
              <a:rPr lang="it-IT" dirty="0"/>
              <a:t>Il ragazzino lentamente apre gli occhi e si chiede: «Ma dove sono?».</a:t>
            </a:r>
          </a:p>
          <a:p>
            <a:r>
              <a:rPr lang="it-IT" dirty="0"/>
              <a:t>«Sei a casa, figlio mio! E presto sarai in ritardo a scuola!».</a:t>
            </a:r>
          </a:p>
          <a:p>
            <a:r>
              <a:rPr lang="it-IT" dirty="0"/>
              <a:t>«Mamma, sono stato in cielo, ho incontrato gli eroi della Bibbia e visto cose meravigliose!».</a:t>
            </a:r>
          </a:p>
          <a:p>
            <a:r>
              <a:rPr lang="it-IT" dirty="0"/>
              <a:t>La mamma sorride: «Devi aver fatto un sogno molto speciale».</a:t>
            </a:r>
          </a:p>
          <a:p>
            <a:r>
              <a:rPr lang="it-IT" dirty="0"/>
              <a:t>«Un sogno che sembra più reale di qualsiasi altra cosa!», risponde Luca sottovoce.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Luca si veste velocemente e sente il profumino della sua colazione già pronta sul vassoio.</a:t>
            </a:r>
          </a:p>
          <a:p>
            <a:r>
              <a:rPr lang="it-IT" dirty="0"/>
              <a:t>«Tutto sembra diverso, mamma. Come se il cielo fosse vicino!».</a:t>
            </a:r>
          </a:p>
          <a:p>
            <a:r>
              <a:rPr lang="it-IT" dirty="0"/>
              <a:t>«Questo perché lo Spirito Santo è vicino a noi ogni giorno.</a:t>
            </a:r>
          </a:p>
          <a:p>
            <a:r>
              <a:rPr lang="it-IT" dirty="0"/>
              <a:t>Preghiamo prima di andare», aggiunge la mamma prendendo le sue mani.</a:t>
            </a:r>
          </a:p>
          <a:p>
            <a:r>
              <a:rPr lang="it-IT" dirty="0"/>
              <a:t>Si inginocchiano insieme a lato del letto e pregano, ringraziando Dio per il nuovo giorno.</a:t>
            </a:r>
          </a:p>
          <a:p>
            <a:r>
              <a:rPr lang="it-IT" dirty="0"/>
              <a:t>«Grazie, Signore, per essere con noi e riempirci del tuo Spirito», dice la mamma.</a:t>
            </a:r>
          </a:p>
          <a:p>
            <a:r>
              <a:rPr lang="it-IT" dirty="0"/>
              <a:t>«Amen!», sussurra Luca, sorridendo.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Luca salta in macchina e domanda subito: «Papà, chi ti piacerebbe incontrare in cielo?»</a:t>
            </a:r>
          </a:p>
          <a:p>
            <a:r>
              <a:rPr lang="it-IT" dirty="0"/>
              <a:t>«Oh, molte persone, come Mosè, Davide, Paolo, …».</a:t>
            </a:r>
          </a:p>
          <a:p>
            <a:r>
              <a:rPr lang="it-IT" dirty="0"/>
              <a:t>«Io li ho già incontrati!», interrompe tutto contento Luca.</a:t>
            </a:r>
          </a:p>
          <a:p>
            <a:r>
              <a:rPr lang="it-IT" dirty="0"/>
              <a:t>Il papà sorride e aggiunge: «Allora avrai visto quello che Dio sta preparando per noi!</a:t>
            </a:r>
          </a:p>
          <a:p>
            <a:r>
              <a:rPr lang="it-IT" dirty="0"/>
              <a:t>Ma ricorda, dobbiamo essere fedeli e fare la nostra parte.</a:t>
            </a:r>
          </a:p>
          <a:p>
            <a:r>
              <a:rPr lang="it-IT" dirty="0"/>
              <a:t>Hai preso la tua Bibbia?».</a:t>
            </a:r>
          </a:p>
          <a:p>
            <a:r>
              <a:rPr lang="it-IT" dirty="0"/>
              <a:t>«Certo! Cosa vuoi che legga?», chiede felice il ragazzino.</a:t>
            </a:r>
          </a:p>
          <a:p>
            <a:r>
              <a:rPr lang="it-IT" dirty="0"/>
              <a:t>«Leggi in Atti 1:8».</a:t>
            </a:r>
          </a:p>
          <a:p>
            <a:r>
              <a:rPr lang="it-IT" dirty="0"/>
              <a:t>Luca legge:</a:t>
            </a:r>
            <a:endParaRPr lang="it-I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«Ma voi riceverete potenza quando lo Spirito Santo verrà su di voi, e mi sarete testimoni… fino all'estremità della terra». </a:t>
            </a:r>
            <a:endParaRPr lang="it-IT" dirty="0"/>
          </a:p>
          <a:p>
            <a:r>
              <a:rPr lang="it-IT" dirty="0"/>
              <a:t>Il papà annuisce.</a:t>
            </a:r>
          </a:p>
          <a:p>
            <a:r>
              <a:rPr lang="it-IT" dirty="0"/>
              <a:t>«Per andare in cielo, dobbiamo ricevere lo Spirito Santo e realizzare la missione!</a:t>
            </a:r>
          </a:p>
          <a:p>
            <a:r>
              <a:rPr lang="it-IT" dirty="0"/>
              <a:t>Dobbiamo ricevere la potenza dello Spirito nella nostra vita!».</a:t>
            </a:r>
          </a:p>
          <a:p>
            <a:r>
              <a:rPr lang="it-IT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Luca entra in classe e prende posto vicino alla cattedra.</a:t>
            </a:r>
          </a:p>
          <a:p>
            <a:r>
              <a:rPr lang="it-IT" dirty="0"/>
              <a:t>Una ragazzina si siede vicino a lui e lo saluta timidamente: «Ciao, sono Amanda!».</a:t>
            </a:r>
          </a:p>
          <a:p>
            <a:r>
              <a:rPr lang="it-IT" dirty="0"/>
              <a:t>«Ciao, mi chiamo Luca. Ti piacerebbe studiare la Bibbia con me e i miei amici?», esclama il ragazzino senza perdere tempo.</a:t>
            </a:r>
          </a:p>
          <a:p>
            <a:r>
              <a:rPr lang="it-IT" dirty="0"/>
              <a:t>«Certo!», risponde Amanda con un sorriso.</a:t>
            </a:r>
          </a:p>
          <a:p>
            <a:r>
              <a:rPr lang="it-IT" dirty="0"/>
              <a:t>Luca sorride felice: la sua prima persona con cui studiare di Gesù! Sussurra: «Grazie, Spirito Santo!».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In uno dei banchi liberi in fondo alla classe Orel guarda gioioso e pensa:</a:t>
            </a:r>
          </a:p>
          <a:p>
            <a:r>
              <a:rPr lang="it-IT" dirty="0"/>
              <a:t>«Sarai grande nel Signore, mio caro Luca. Ancora un po’ e ci rincontreremo per vivere cose incredibile nel cielo con Gesù».</a:t>
            </a:r>
          </a:p>
          <a:p>
            <a:r>
              <a:rPr lang="it-IT" dirty="0"/>
              <a:t>Luca ha ricevuto il dono dello Spirito Santo, proprio qui, nella quotidianità della sua vita.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Lo Spirito Santo è stato donato abbondantemente sulla terra e nella vita di Luca.</a:t>
            </a:r>
          </a:p>
          <a:p>
            <a:r>
              <a:rPr lang="it-IT" dirty="0"/>
              <a:t>Sezione «All’opera!»:</a:t>
            </a:r>
          </a:p>
          <a:p>
            <a:r>
              <a:rPr lang="it-IT" dirty="0"/>
              <a:t>Scrivi una lista di cinque amici che non conoscono Gesù.</a:t>
            </a:r>
          </a:p>
          <a:p>
            <a:r>
              <a:rPr lang="it-IT" dirty="0"/>
              <a:t>Prega per loro e invitali a studiare la Bibbia con te.</a:t>
            </a:r>
          </a:p>
          <a:p>
            <a:r>
              <a:rPr lang="it-IT" dirty="0"/>
              <a:t>Con l’aiuto dei tuoi genitori, organizza una classe di studio della Bibbia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condividi ciò che tu hai imparato su Gesù attraverso questo libro meraviglioso. </a:t>
            </a:r>
          </a:p>
          <a:p>
            <a:r>
              <a:rPr lang="it-IT" dirty="0"/>
              <a:t>Sezione «In preghiera!»:</a:t>
            </a:r>
          </a:p>
          <a:p>
            <a:r>
              <a:rPr lang="it-IT" dirty="0"/>
              <a:t>Chiedi allo Spirito Santo di riempire potentemente la tua vita.</a:t>
            </a:r>
          </a:p>
          <a:p>
            <a:r>
              <a:rPr lang="it-IT" dirty="0"/>
              <a:t>Prega che ti aiuti ad accompagnare altri a Gesù.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14/01/2026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Marvin" panose="02000000000000000000" pitchFamily="50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IL DONO DELLO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575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Marvin Round" panose="02000000000000000000" pitchFamily="50" charset="0"/>
                <a:ea typeface="Advent Sans Logo" panose="020B0502040504020204" pitchFamily="34" charset="0"/>
                <a:cs typeface="Bangla MN" pitchFamily="2" charset="0"/>
              </a:rPr>
              <a:t>SPIRITO SANTO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0" y="462924"/>
            <a:ext cx="2640883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Giorno</a:t>
            </a: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 10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>
                <a:latin typeface="Marvin" panose="02000000000000000000" pitchFamily="50" charset="0"/>
              </a:rPr>
              <a:t>NELLA NOSTRA VITA</a:t>
            </a:r>
            <a:endParaRPr lang="es-PE" sz="2000" dirty="0">
              <a:solidFill>
                <a:schemeClr val="tx1"/>
              </a:solidFill>
              <a:latin typeface="Marvin" panose="02000000000000000000" pitchFamily="50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grpSp>
        <p:nvGrpSpPr>
          <p:cNvPr id="2" name="Grupo 11">
            <a:extLst>
              <a:ext uri="{FF2B5EF4-FFF2-40B4-BE49-F238E27FC236}">
                <a16:creationId xmlns:a16="http://schemas.microsoft.com/office/drawing/2014/main" id="{5FD42DBC-60E5-BF2D-F00E-CDDCDAE1968E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3" name="Imagen 8">
              <a:extLst>
                <a:ext uri="{FF2B5EF4-FFF2-40B4-BE49-F238E27FC236}">
                  <a16:creationId xmlns:a16="http://schemas.microsoft.com/office/drawing/2014/main" id="{0D231685-39AA-40EB-664A-40DA581AF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4" name="CuadroTexto 9">
              <a:extLst>
                <a:ext uri="{FF2B5EF4-FFF2-40B4-BE49-F238E27FC236}">
                  <a16:creationId xmlns:a16="http://schemas.microsoft.com/office/drawing/2014/main" id="{832DA4E4-488C-F940-6166-511736728B6E}"/>
                </a:ext>
              </a:extLst>
            </p:cNvPr>
            <p:cNvSpPr txBox="1"/>
            <p:nvPr/>
          </p:nvSpPr>
          <p:spPr>
            <a:xfrm>
              <a:off x="3480435" y="9309100"/>
              <a:ext cx="1440815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GIORNI DI PREGHIERA</a:t>
              </a:r>
            </a:p>
          </p:txBody>
        </p:sp>
        <p:sp>
          <p:nvSpPr>
            <p:cNvPr id="8" name="CuadroTexto 10">
              <a:extLst>
                <a:ext uri="{FF2B5EF4-FFF2-40B4-BE49-F238E27FC236}">
                  <a16:creationId xmlns:a16="http://schemas.microsoft.com/office/drawing/2014/main" id="{3B6D5802-08F5-3D59-DEEE-7C179F199DCD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</a:t>
              </a:r>
              <a:r>
                <a:rPr lang="es-PE" sz="825" dirty="0"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gennaio</a:t>
              </a: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2" b="3012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636</Words>
  <Application>Microsoft Office PowerPoint</Application>
  <PresentationFormat>Widescreen</PresentationFormat>
  <Paragraphs>53</Paragraphs>
  <Slides>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Arial</vt:lpstr>
      <vt:lpstr>Calibri Light</vt:lpstr>
      <vt:lpstr>Advent Sans Logo</vt:lpstr>
      <vt:lpstr>Circular Std Black</vt:lpstr>
      <vt:lpstr>Marvin Round</vt:lpstr>
      <vt:lpstr>Marvin</vt:lpstr>
      <vt:lpstr>Calibri</vt:lpstr>
      <vt:lpstr>Tema de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Tramutola De Cristofaro Stefania</cp:lastModifiedBy>
  <cp:revision>16</cp:revision>
  <dcterms:created xsi:type="dcterms:W3CDTF">2025-10-19T20:46:11Z</dcterms:created>
  <dcterms:modified xsi:type="dcterms:W3CDTF">2026-01-14T10:13:24Z</dcterms:modified>
</cp:coreProperties>
</file>