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embeddedFontLst>
    <p:embeddedFont>
      <p:font typeface="Advent Sans Logo" panose="020B0604020202020204" charset="0"/>
      <p:regular r:id="rId10"/>
    </p:embeddedFont>
    <p:embeddedFont>
      <p:font typeface="Marvin" panose="02000000000000000000" pitchFamily="50" charset="0"/>
      <p:regular r:id="rId11"/>
    </p:embeddedFont>
    <p:embeddedFont>
      <p:font typeface="Marvin Round" panose="02000000000000000000" pitchFamily="50" charset="0"/>
      <p:regular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76078" autoAdjust="0"/>
  </p:normalViewPr>
  <p:slideViewPr>
    <p:cSldViewPr snapToGrid="0" snapToObjects="1">
      <p:cViewPr varScale="1">
        <p:scale>
          <a:sx n="62" d="100"/>
          <a:sy n="62" d="100"/>
        </p:scale>
        <p:origin x="14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5870-7522-A64E-8D95-125755F87836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48A5-8FA8-DD49-8150-97BE4554972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7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Benvenuti al Giorno </a:t>
            </a:r>
            <a:r>
              <a:rPr dirty="0"/>
              <a:t>3!</a:t>
            </a:r>
          </a:p>
          <a:p>
            <a:r>
              <a:rPr lang="it-IT" dirty="0"/>
              <a:t>Ieri Luca ha incontrato </a:t>
            </a:r>
            <a:r>
              <a:rPr lang="it-IT" dirty="0" err="1"/>
              <a:t>Besaleel</a:t>
            </a:r>
            <a:r>
              <a:rPr lang="it-IT" dirty="0"/>
              <a:t> e ha imparato come lo Spirito dia delle capacità straordinarie.</a:t>
            </a:r>
            <a:endParaRPr dirty="0"/>
          </a:p>
          <a:p>
            <a:r>
              <a:rPr lang="it-IT" dirty="0"/>
              <a:t>Oggi, scoprirà come lo Spirito aiuti il popolo di Dio a essere delle guide.</a:t>
            </a:r>
          </a:p>
          <a:p>
            <a:r>
              <a:rPr lang="it-IT" dirty="0"/>
              <a:t>Scopriamo cosa sta per accadere!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Il puntino rosso della mappa si ferma vicino un fiume splendente.</a:t>
            </a:r>
          </a:p>
          <a:p>
            <a:r>
              <a:rPr lang="it-IT" dirty="0"/>
              <a:t>«Che posto è questo?», chiede Luca.</a:t>
            </a:r>
          </a:p>
          <a:p>
            <a:r>
              <a:rPr lang="it-IT" dirty="0"/>
              <a:t>«Questo fiume è l’acqua della vita, che scorre dal trono di Dio!».</a:t>
            </a:r>
          </a:p>
          <a:p>
            <a:r>
              <a:rPr lang="it-IT" dirty="0"/>
              <a:t>I leoni e gli agnellini giocano assieme.</a:t>
            </a:r>
          </a:p>
          <a:p>
            <a:r>
              <a:rPr lang="it-IT" dirty="0"/>
              <a:t>Luca corre ad abbracciare una giraffa che sta mangiando della frutta.</a:t>
            </a:r>
          </a:p>
          <a:p>
            <a:r>
              <a:rPr lang="it-IT" dirty="0"/>
              <a:t>Il cielo è un luogo di pace e di gioia!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La lingua lunga della giraffa ricopre la testa di Luca di bava!</a:t>
            </a:r>
          </a:p>
          <a:p>
            <a:r>
              <a:rPr lang="it-IT" dirty="0"/>
              <a:t>Orel ride e gli offre un asciugamano, ma una voce esclama: «Quello di cui ha veramente bisogno è un bagno nel fiume!».</a:t>
            </a:r>
          </a:p>
          <a:p>
            <a:r>
              <a:rPr lang="it-IT" dirty="0"/>
              <a:t>Luca si gira e vede un uomo con un sorriso gentile e un viso risplendente.</a:t>
            </a:r>
          </a:p>
          <a:p>
            <a:r>
              <a:rPr lang="it-IT" dirty="0"/>
              <a:t>«Ti trovi davanti a Mosè», interviene subito Orel.</a:t>
            </a:r>
          </a:p>
          <a:p>
            <a:r>
              <a:rPr lang="it-IT" dirty="0"/>
              <a:t>Mosè ride: «Dai, lavati nel fiume!».</a:t>
            </a:r>
          </a:p>
          <a:p>
            <a:r>
              <a:rPr lang="it-IT" dirty="0"/>
              <a:t>Luca si inginocchia e l’acqua fresca e cristallina scorre tra le sue mani.</a:t>
            </a:r>
          </a:p>
          <a:p>
            <a:r>
              <a:rPr lang="it-IT" dirty="0"/>
              <a:t>«Wow! Che rinfrescante!», esclama con gioia.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Orel apre il suo schermo fluttuante di vetro.</a:t>
            </a:r>
          </a:p>
          <a:p>
            <a:r>
              <a:rPr lang="it-IT" dirty="0"/>
              <a:t>«Luca, c’è qualcosa che devi leggere».</a:t>
            </a:r>
          </a:p>
          <a:p>
            <a:r>
              <a:rPr lang="it-IT" dirty="0"/>
              <a:t>Insieme leggono Numeri 11:16,17:</a:t>
            </a:r>
          </a:p>
          <a:p>
            <a:r>
              <a:rPr lang="it-IT" dirty="0"/>
              <a:t>«Il SIGNORE disse a Mosè: “Radunami settanta fra gli anziani d'Israele, … io prenderò lo Spirito che è su te e lo metterò su di loro”».</a:t>
            </a:r>
          </a:p>
          <a:p>
            <a:r>
              <a:rPr lang="it-IT" dirty="0"/>
              <a:t>Mosè annuisce: «Sì, ricordo di averlo scritto! Dio ha mantenuto la sua promessa».</a:t>
            </a:r>
          </a:p>
          <a:p>
            <a:r>
              <a:rPr lang="it-IT" dirty="0"/>
              <a:t>Luca ascolta con stupore. Dio condivide il suo Spirito per aiutare il suo popolo a essere delle guide!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Mosè sorride. «Io non ero così speciale, Luca. Ero solo un uomo che cercava di ubbidire a Dio.</a:t>
            </a:r>
          </a:p>
          <a:p>
            <a:r>
              <a:rPr lang="it-IT" dirty="0"/>
              <a:t>Avevo paura, ma lo Spirito Santo mi ha dato la forza di condurre il popolo.</a:t>
            </a:r>
          </a:p>
          <a:p>
            <a:r>
              <a:rPr lang="it-IT" dirty="0"/>
              <a:t>Egli mi ha guidato attraverso il deserto, ha dato acqua e cibo, e ha scelto dei collaboratori per condividere le responsabilità.</a:t>
            </a:r>
          </a:p>
          <a:p>
            <a:r>
              <a:rPr lang="it-IT" dirty="0"/>
              <a:t>Lo Spirito di Dio equipaggia i dirigenti per svolgere la sua missione!».</a:t>
            </a:r>
          </a:p>
          <a:p>
            <a:r>
              <a:rPr lang="it-IT" dirty="0"/>
              <a:t>Gli occhi di Luca scintillano. «Desidero anch’io essere una guida così, con l’aiuto dello Spirito Santo».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mappa fluttuante di Orel appare di nuovo. Non è più piatta, ma ci sono delle sfere luminose, su una delle quali si è fermato il puntino rosso.</a:t>
            </a:r>
          </a:p>
          <a:p>
            <a:r>
              <a:rPr lang="it-IT" dirty="0"/>
              <a:t>«Stiamo andando su un altro pianeta?», chiede Luca molto eccitato.</a:t>
            </a:r>
            <a:endParaRPr dirty="0"/>
          </a:p>
          <a:p>
            <a:r>
              <a:rPr lang="it-IT" dirty="0"/>
              <a:t>Mosè sorride: «L’universo di Dio è pieno di meraviglie. Continua a imparare, ragazzino».</a:t>
            </a:r>
            <a:endParaRPr dirty="0"/>
          </a:p>
          <a:p>
            <a:r>
              <a:rPr lang="it-IT" dirty="0"/>
              <a:t>«Dai, Luca, è tempo di andare».</a:t>
            </a:r>
            <a:endParaRPr dirty="0"/>
          </a:p>
          <a:p>
            <a:r>
              <a:rPr lang="it-IT" dirty="0"/>
              <a:t>Salutano Mosè, esprimendo il desiderio di rincontrarlo presto! </a:t>
            </a:r>
          </a:p>
          <a:p>
            <a:r>
              <a:rPr lang="it-IT" dirty="0"/>
              <a:t>La luce intorno a loro diventa sempre più brillante mentre partono.</a:t>
            </a:r>
            <a:endParaRPr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348A5-8FA8-DD49-8150-97BE4554972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635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Lo Spirito Santo dona saggezza per dirigere, coraggio per guidare e amore per servire.</a:t>
            </a:r>
          </a:p>
          <a:p>
            <a:r>
              <a:rPr lang="it-IT" dirty="0"/>
              <a:t>Sezione «All’opera!»:</a:t>
            </a:r>
          </a:p>
          <a:p>
            <a:r>
              <a:rPr lang="it-IT" dirty="0"/>
              <a:t>Disegna una scena della vita di Mosè, come il passaggio del mar Rosso o la manna dal cielo.</a:t>
            </a:r>
          </a:p>
          <a:p>
            <a:r>
              <a:rPr lang="it-IT" dirty="0"/>
              <a:t>Scrivi un breve messaggio per il tuo pastore o un anziano di chiesa, promettendo che pregherai per loro.</a:t>
            </a:r>
          </a:p>
          <a:p>
            <a:r>
              <a:rPr lang="it-IT" dirty="0"/>
              <a:t>Sezione «In preghiera!»:</a:t>
            </a:r>
          </a:p>
          <a:p>
            <a:r>
              <a:rPr lang="it-IT" dirty="0"/>
              <a:t>Chiedi allo Spirito Santo di renderti una guida fedele per Gesù.</a:t>
            </a:r>
          </a:p>
          <a:p>
            <a:r>
              <a:rPr lang="it-IT" dirty="0"/>
              <a:t>Prega affinché i tuoi dirigenti siano ripieni di Spirito Santo.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79ACD-DBF1-EC44-A795-17C8BA5D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B090F-247A-D447-9FFC-CFFDC1BA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C6638-672E-684E-9BA5-00590766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B1CB6-8894-A543-A1FF-9119D8CD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EAD6A-6DBA-E742-9577-EBDF0D99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940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68931-4D12-0049-AC55-1A598643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41A6E5-5197-B84A-9213-17FE2D88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C0AA6-E8A2-514C-91B3-9CE71789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E32A9-C04F-4F4B-983C-7F7337ED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15061-4554-8141-A262-9640431B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5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B76E1-9A26-7248-A666-99ECBDA5E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B598AB-CB2E-F341-A7B6-CF1D73C70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8E37C-ACF1-1140-988E-BFA7C7F7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4FFCF-1C1A-E34F-A89D-9CBF15C5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A4A09-A563-8D44-A4C0-3E5B0112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38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7409C-EA2C-724C-945F-28C6325F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F972D-E070-6C45-BD66-E10FD3AC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57841-0D3A-9148-902C-023906AC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FCDF6-97A8-684C-AD4F-F3D2B3DD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D20EC-A7DF-D349-8AB3-0D47185E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131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95484-DC8B-BE44-B159-E283D0CE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312D08-2E95-3842-9085-17EA32E1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70EA5-F944-A443-8088-0093A47A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3E48C-99AC-D641-87B4-9E88A120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AA47D-A608-BF41-95DF-94CD945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3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FD1F4-AE79-134C-AD87-F5C2654F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E576F-1A89-3044-97BC-89ACCAC83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7B918-0CDF-6D43-A24E-AF664EDE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8E4001-35CD-CA4C-A9B6-D00C80A0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957FEA-C4C6-764A-87BE-57E9F89C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ADD84-2023-DA4B-A955-ED60A652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68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16B79-507D-E34B-9731-654222E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19EDEF-B034-E344-93D6-315AEB31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B62473-3CEF-BB4E-A863-6C492B0BD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C7813E-A54B-BD42-A537-E4347F1B3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0C0DA6-CDE0-6045-A556-4916E7E7F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ABC5AF-7B95-0540-B12E-05131CC9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40462-1AC4-F946-83AB-6F7686E3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2392CD-D6F7-B447-928F-F6CB5CCD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6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4700-63A1-D049-BE23-4A1F1651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F4D672-F862-6849-81BC-E7B1C196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5139F2-AFCB-D040-B11B-54893D8F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D85B22-BDCD-8043-B1A5-149535D7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26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04F9B7-5995-654F-BAEA-00B95A53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E3552B-05EB-1548-BB35-FA8963A6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3FD35-89BF-6B4E-BA53-7CA9FDF6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8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F5BA-7F59-C447-ACAC-1DC2A322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47399-9DD8-EF4D-BFAB-83BF9B94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A5963-270D-5047-9B34-DD41710B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9E38C4-2348-8840-9E19-1C6E3EAC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95262-DA01-814F-848B-BBE61955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0FD354-5105-F645-B878-3CD4427F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80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2ACA4-9DE5-5844-80B8-FB8C387B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E6CA1-F722-0940-B082-602D45F1C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D3728-1BCF-6E4A-8034-89422EF0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F33BA5-55E2-1842-A22B-D5F339F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20DCE-98BD-5E4C-9E9C-10C38074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A934E-60E7-FB41-B1B5-F108C02C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7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86A786-04B5-2C40-8F18-35321E1B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B31F7-56B1-EE44-84F3-5DC0A75A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909FB-66BB-094F-8578-336CEA00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639AF-8482-B24D-A972-57D6D064F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F2134-56BE-5E44-BBB7-249309CC3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2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B5225D-0719-0D48-AD1A-2B5B48E6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30603C-2D1C-3F4D-B8F1-6144AFA676F1}"/>
              </a:ext>
            </a:extLst>
          </p:cNvPr>
          <p:cNvSpPr txBox="1"/>
          <p:nvPr/>
        </p:nvSpPr>
        <p:spPr>
          <a:xfrm>
            <a:off x="4286371" y="874652"/>
            <a:ext cx="3130550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2000" dirty="0">
                <a:latin typeface="Marvin" panose="02000000000000000000" pitchFamily="50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IL DONO DELLO</a:t>
            </a:r>
            <a:endParaRPr lang="es-PE" sz="2000" dirty="0">
              <a:solidFill>
                <a:schemeClr val="tx1"/>
              </a:solidFill>
              <a:latin typeface="Marvin" panose="02000000000000000000" pitchFamily="50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9BA140-4311-464D-A3DE-D899131FD81F}"/>
              </a:ext>
            </a:extLst>
          </p:cNvPr>
          <p:cNvSpPr txBox="1"/>
          <p:nvPr/>
        </p:nvSpPr>
        <p:spPr>
          <a:xfrm>
            <a:off x="462269" y="1818239"/>
            <a:ext cx="10778756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8800" dirty="0">
                <a:solidFill>
                  <a:srgbClr val="14575A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arvin Round" panose="02000000000000000000" pitchFamily="50" charset="0"/>
                <a:ea typeface="Advent Sans Logo" panose="020B0502040504020204" pitchFamily="34" charset="0"/>
                <a:cs typeface="Bangla MN" pitchFamily="2" charset="0"/>
              </a:rPr>
              <a:t>SPIRITO SANTO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D2D737-6B5A-E144-B50B-3906C544C406}"/>
              </a:ext>
            </a:extLst>
          </p:cNvPr>
          <p:cNvSpPr txBox="1"/>
          <p:nvPr/>
        </p:nvSpPr>
        <p:spPr>
          <a:xfrm>
            <a:off x="235401" y="462924"/>
            <a:ext cx="2338466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PE" sz="4000" b="1" dirty="0">
                <a:solidFill>
                  <a:schemeClr val="bg1"/>
                </a:solidFill>
                <a:latin typeface="Circular Std Black" panose="020B0604020101020102" pitchFamily="34" charset="77"/>
                <a:ea typeface="Advent Sans Logo" panose="020B0502040504020204" pitchFamily="34" charset="0"/>
                <a:cs typeface="Circular Std Black" panose="020B0604020101020102" pitchFamily="34" charset="77"/>
              </a:rPr>
              <a:t>Giorno</a:t>
            </a:r>
            <a:r>
              <a:rPr lang="es-PE" sz="4000" b="1" dirty="0">
                <a:solidFill>
                  <a:schemeClr val="bg1"/>
                </a:solidFill>
                <a:effectLst/>
                <a:latin typeface="Circular Std Black" panose="020B0604020101020102" pitchFamily="34" charset="77"/>
                <a:ea typeface="Advent Sans Logo" panose="020B0502040504020204" pitchFamily="34" charset="0"/>
                <a:cs typeface="Circular Std Black" panose="020B0604020101020102" pitchFamily="34" charset="77"/>
              </a:rPr>
              <a:t>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458786F-7849-8043-B508-D96D76C1DDC3}"/>
              </a:ext>
            </a:extLst>
          </p:cNvPr>
          <p:cNvSpPr txBox="1"/>
          <p:nvPr/>
        </p:nvSpPr>
        <p:spPr>
          <a:xfrm>
            <a:off x="2876284" y="2167004"/>
            <a:ext cx="5877572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2000" dirty="0">
                <a:latin typeface="Marvin" panose="02000000000000000000" pitchFamily="50" charset="0"/>
              </a:rPr>
              <a:t>CI AIUTA A ESSERE DELLE GUIDE</a:t>
            </a:r>
            <a:endParaRPr lang="es-PE" sz="2000" dirty="0">
              <a:solidFill>
                <a:schemeClr val="tx1"/>
              </a:solidFill>
              <a:latin typeface="Marvin" panose="02000000000000000000" pitchFamily="50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  <p:grpSp>
        <p:nvGrpSpPr>
          <p:cNvPr id="2" name="Grupo 11">
            <a:extLst>
              <a:ext uri="{FF2B5EF4-FFF2-40B4-BE49-F238E27FC236}">
                <a16:creationId xmlns:a16="http://schemas.microsoft.com/office/drawing/2014/main" id="{ACC03F0A-CD9B-0EC2-025C-B2ECE791A658}"/>
              </a:ext>
            </a:extLst>
          </p:cNvPr>
          <p:cNvGrpSpPr/>
          <p:nvPr/>
        </p:nvGrpSpPr>
        <p:grpSpPr>
          <a:xfrm>
            <a:off x="10305415" y="6007634"/>
            <a:ext cx="1987550" cy="690575"/>
            <a:chOff x="2933700" y="9309100"/>
            <a:chExt cx="1987550" cy="690575"/>
          </a:xfrm>
        </p:grpSpPr>
        <p:pic>
          <p:nvPicPr>
            <p:cNvPr id="3" name="Imagen 8">
              <a:extLst>
                <a:ext uri="{FF2B5EF4-FFF2-40B4-BE49-F238E27FC236}">
                  <a16:creationId xmlns:a16="http://schemas.microsoft.com/office/drawing/2014/main" id="{0EF67E68-A884-A073-96BE-D5E4FDEFA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</p:spPr>
        </p:pic>
        <p:sp>
          <p:nvSpPr>
            <p:cNvPr id="4" name="CuadroTexto 9">
              <a:extLst>
                <a:ext uri="{FF2B5EF4-FFF2-40B4-BE49-F238E27FC236}">
                  <a16:creationId xmlns:a16="http://schemas.microsoft.com/office/drawing/2014/main" id="{D19BB253-66D4-87BD-72D4-C626B68EBFED}"/>
                </a:ext>
              </a:extLst>
            </p:cNvPr>
            <p:cNvSpPr txBox="1"/>
            <p:nvPr/>
          </p:nvSpPr>
          <p:spPr>
            <a:xfrm>
              <a:off x="3480435" y="9309100"/>
              <a:ext cx="1440815" cy="48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GIORNI DI PREGHIERA</a:t>
              </a:r>
            </a:p>
          </p:txBody>
        </p:sp>
        <p:sp>
          <p:nvSpPr>
            <p:cNvPr id="8" name="CuadroTexto 10">
              <a:extLst>
                <a:ext uri="{FF2B5EF4-FFF2-40B4-BE49-F238E27FC236}">
                  <a16:creationId xmlns:a16="http://schemas.microsoft.com/office/drawing/2014/main" id="{62891592-8E2C-D818-7928-922AA6A47C3E}"/>
                </a:ext>
              </a:extLst>
            </p:cNvPr>
            <p:cNvSpPr txBox="1"/>
            <p:nvPr/>
          </p:nvSpPr>
          <p:spPr>
            <a:xfrm>
              <a:off x="2933700" y="9735757"/>
              <a:ext cx="1689100" cy="26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7-17</a:t>
              </a:r>
              <a:r>
                <a:rPr lang="es-PE" sz="825" dirty="0"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 gennaio</a:t>
              </a: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7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C514A8-D4AD-CA41-AA62-467F9400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1B4520-E21D-3549-97B5-5F0A6124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B64EA0-8B9D-C942-B58D-7E45C581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693C5C-A50C-2046-8D93-312E9313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D9CED4-0E2A-D547-B217-168EB215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E85FB5-52B3-EB4E-80BF-93997228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602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Marvin Round</vt:lpstr>
      <vt:lpstr>Circular Std Black</vt:lpstr>
      <vt:lpstr>Marvin</vt:lpstr>
      <vt:lpstr>Advent Sans Logo</vt:lpstr>
      <vt:lpstr>Calibri</vt:lpstr>
      <vt:lpstr>Arial</vt:lpstr>
      <vt:lpstr>Calibri Light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Tramutola De Cristofaro Stefania</cp:lastModifiedBy>
  <cp:revision>10</cp:revision>
  <dcterms:created xsi:type="dcterms:W3CDTF">2025-10-19T20:46:11Z</dcterms:created>
  <dcterms:modified xsi:type="dcterms:W3CDTF">2026-01-08T13:14:35Z</dcterms:modified>
</cp:coreProperties>
</file>