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dvent Sans Logo" panose="020B0604020202020204" charset="0"/>
      <p:regular r:id="rId10"/>
    </p:embeddedFont>
    <p:embeddedFont>
      <p:font typeface="Marvin" panose="02000000000000000000" pitchFamily="50" charset="0"/>
      <p:regular r:id="rId11"/>
    </p:embeddedFont>
    <p:embeddedFont>
      <p:font typeface="Marvin Round" panose="02000000000000000000" pitchFamily="50" charset="0"/>
      <p:regular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40392" autoAdjust="0"/>
  </p:normalViewPr>
  <p:slideViewPr>
    <p:cSldViewPr snapToGrid="0" snapToObjects="1">
      <p:cViewPr varScale="1">
        <p:scale>
          <a:sx n="33" d="100"/>
          <a:sy n="33" d="100"/>
        </p:scale>
        <p:origin x="17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Benvenuti al Giorno </a:t>
            </a:r>
            <a:r>
              <a:rPr dirty="0"/>
              <a:t>4!</a:t>
            </a:r>
          </a:p>
          <a:p>
            <a:r>
              <a:rPr lang="it-IT" dirty="0"/>
              <a:t>Oggi scopriremo come lo Spirito Santo guidi sempre alla Bibbia.</a:t>
            </a:r>
          </a:p>
          <a:p>
            <a:r>
              <a:rPr lang="it-IT" dirty="0"/>
              <a:t>Seguiamo Luca e Orel nella loro prossima avventura nell’universo!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«Tieniti forte!» esclama Orel  mentre volano nello spazio.</a:t>
            </a:r>
          </a:p>
          <a:p>
            <a:r>
              <a:rPr lang="it-IT" dirty="0"/>
              <a:t>Stelle luminose e un turbinio di colori… che vista!</a:t>
            </a:r>
          </a:p>
          <a:p>
            <a:r>
              <a:rPr lang="it-IT" dirty="0"/>
              <a:t>Luca guarda tutto meravigliato. «Wow! Quanti pianeti!».</a:t>
            </a:r>
          </a:p>
          <a:p>
            <a:r>
              <a:rPr lang="it-IT" dirty="0"/>
              <a:t>Viaggiano più veloce della luce, guidati dallo Spirito di Dio!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Atterrano dolcemente in una bellissima valle piena di alberi da frutta.</a:t>
            </a:r>
          </a:p>
          <a:p>
            <a:r>
              <a:rPr lang="it-IT" dirty="0"/>
              <a:t>«Che luogo stupendo!», esclama Luca guardandosi intorno a bocca aperta.</a:t>
            </a:r>
          </a:p>
          <a:p>
            <a:r>
              <a:rPr lang="it-IT" dirty="0"/>
              <a:t>«Siamo arrivati. Qualcuno di speciale ci sta aspettando», dice Orel.</a:t>
            </a:r>
          </a:p>
          <a:p>
            <a:r>
              <a:rPr lang="it-IT" dirty="0"/>
              <a:t>L’aria è calma, piena di pace e luce.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Una voce gentile li chiama: «Benvenuti, amici miei!».</a:t>
            </a:r>
          </a:p>
          <a:p>
            <a:r>
              <a:rPr lang="it-IT" dirty="0"/>
              <a:t>Orel sorride. «Luca, questo è Giosuè, colui che ha guidato il popolo di Dio nella Terra Promessa».</a:t>
            </a:r>
          </a:p>
          <a:p>
            <a:r>
              <a:rPr lang="it-IT" dirty="0"/>
              <a:t>Gli occhi di Luca si spalancano. «Giosuè! Ho letto di te!».</a:t>
            </a:r>
          </a:p>
          <a:p>
            <a:r>
              <a:rPr lang="it-IT" dirty="0"/>
              <a:t>Giosuè ride simpaticamente ed esclama: «Ho solo seguito la Parola di Dio e avuto fiducia nel suo Spirito».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Orel </a:t>
            </a:r>
            <a:r>
              <a:rPr lang="it-IT" dirty="0"/>
              <a:t>apre la sua tavoletta luminosa e legge Deuteronomio </a:t>
            </a:r>
            <a:r>
              <a:rPr dirty="0"/>
              <a:t>34:9: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«Giosuè, figlio di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fu pieno dello Spirito di sapienza, perché Mosè aveva imposto le mani sul suo capo».</a:t>
            </a:r>
            <a:endParaRPr dirty="0"/>
          </a:p>
          <a:p>
            <a:r>
              <a:rPr lang="it-IT" dirty="0"/>
              <a:t>Giosuè annuisce: «Sì, lo Spirito di Dio mi ha dato il coraggio di guidare quel popolo».</a:t>
            </a:r>
          </a:p>
          <a:p>
            <a:r>
              <a:rPr lang="it-IT" dirty="0"/>
              <a:t>Poi legge Giosuè </a:t>
            </a:r>
            <a:r>
              <a:rPr dirty="0"/>
              <a:t>1:8–9:</a:t>
            </a:r>
            <a:r>
              <a:rPr lang="it-IT" dirty="0"/>
              <a:t>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«Questo libro della legge non si allontani mai dalla tua bocca, … Sii forte e coraggioso».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«Lo Spirito mi ha insegnato a studiare la Parola di Dio ogni giorno», conclude Giosuè con gioia.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mappa fluttuante di Orel appare nuovamente e il puntino rosso risplende di nuovo.</a:t>
            </a:r>
          </a:p>
          <a:p>
            <a:r>
              <a:rPr lang="it-IT" dirty="0"/>
              <a:t>«È tempo di andare», dice Orel.</a:t>
            </a:r>
          </a:p>
          <a:p>
            <a:r>
              <a:rPr lang="it-IT" dirty="0"/>
              <a:t>Giosuè sorride e li saluta: «Fate un buon viaggio, amici! Continuate a seguire la Bibbia: è la vostra guida!». </a:t>
            </a:r>
          </a:p>
          <a:p>
            <a:r>
              <a:rPr lang="it-IT" dirty="0"/>
              <a:t>Luca saluta e ringrazia: «Grazie, Giosuè!».</a:t>
            </a:r>
            <a:endParaRPr dirty="0"/>
          </a:p>
          <a:p>
            <a:r>
              <a:rPr lang="it-IT" dirty="0"/>
              <a:t>I due amici volano via tra le stelle ancora una volta.</a:t>
            </a:r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Lo Spirito Santo ci guida sempre alla Parola di Dio.</a:t>
            </a:r>
          </a:p>
          <a:p>
            <a:r>
              <a:rPr lang="it-IT" dirty="0"/>
              <a:t>Sezione: «All’opera!»:</a:t>
            </a:r>
          </a:p>
          <a:p>
            <a:r>
              <a:rPr lang="it-IT" dirty="0"/>
              <a:t>Leggi Ebrei 1:2 e disegna il tuo viaggio nell’universo.</a:t>
            </a:r>
          </a:p>
          <a:p>
            <a:r>
              <a:rPr lang="it-IT" dirty="0"/>
              <a:t>Scrivi: «Viaggerò per l’universo».</a:t>
            </a:r>
          </a:p>
          <a:p>
            <a:r>
              <a:rPr lang="it-IT" dirty="0"/>
              <a:t>Sezione: «In preghiera!:</a:t>
            </a:r>
          </a:p>
          <a:p>
            <a:r>
              <a:rPr lang="it-IT" dirty="0"/>
              <a:t>Chiedi allo Spirito Santo di aiutarti ad amare e comprendere la Bibbia.</a:t>
            </a:r>
          </a:p>
          <a:p>
            <a:r>
              <a:rPr lang="it-IT" dirty="0"/>
              <a:t>Prega per conoscere Gesù sempre di più ogni giorno attraverso la sua Parola.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8/01/2026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solidFill>
                  <a:schemeClr val="tx1"/>
                </a:solidFill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IL DONO DELLO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0" y="462924"/>
            <a:ext cx="2350483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latin typeface="Circular Std Black" panose="020B0604020101020102" pitchFamily="34" charset="77"/>
                <a:ea typeface="Advent Sans Logo" panose="020B0502040504020204" pitchFamily="34" charset="0"/>
                <a:cs typeface="Circular Std Black" panose="020B0604020101020102" pitchFamily="34" charset="77"/>
              </a:rPr>
              <a:t>Giorno</a:t>
            </a:r>
            <a:r>
              <a:rPr lang="es-PE" sz="4000" b="1" dirty="0">
                <a:solidFill>
                  <a:schemeClr val="bg1"/>
                </a:solidFill>
                <a:effectLst/>
                <a:latin typeface="Circular Std Black" panose="020B0604020101020102" pitchFamily="34" charset="77"/>
                <a:ea typeface="Advent Sans Logo" panose="020B0502040504020204" pitchFamily="34" charset="0"/>
                <a:cs typeface="Circular Std Black" panose="020B0604020101020102" pitchFamily="34" charset="77"/>
              </a:rPr>
              <a:t> 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58786F-7849-8043-B508-D96D76C1DDC3}"/>
              </a:ext>
            </a:extLst>
          </p:cNvPr>
          <p:cNvSpPr txBox="1"/>
          <p:nvPr/>
        </p:nvSpPr>
        <p:spPr>
          <a:xfrm>
            <a:off x="2876284" y="2167004"/>
            <a:ext cx="587757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latin typeface="Marvin" panose="02000000000000000000" pitchFamily="50" charset="0"/>
              </a:rPr>
              <a:t>CI GUIDA SEMPRE ALLA BIBBIA</a:t>
            </a:r>
            <a:endParaRPr lang="es-PE" sz="2000" dirty="0">
              <a:solidFill>
                <a:schemeClr val="tx1"/>
              </a:solidFill>
              <a:latin typeface="Marvin" panose="02000000000000000000" pitchFamily="50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E8282B-C489-0AB9-F2E0-B9958CC04E75}"/>
              </a:ext>
            </a:extLst>
          </p:cNvPr>
          <p:cNvSpPr txBox="1"/>
          <p:nvPr/>
        </p:nvSpPr>
        <p:spPr>
          <a:xfrm>
            <a:off x="462269" y="1818239"/>
            <a:ext cx="10778756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88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arvin Round" panose="02000000000000000000" pitchFamily="50" charset="0"/>
                <a:ea typeface="Advent Sans Logo" panose="020B0502040504020204" pitchFamily="34" charset="0"/>
                <a:cs typeface="Bangla MN" pitchFamily="2" charset="0"/>
              </a:rPr>
              <a:t>SPIRITO SANTO</a:t>
            </a:r>
          </a:p>
        </p:txBody>
      </p:sp>
      <p:grpSp>
        <p:nvGrpSpPr>
          <p:cNvPr id="4" name="Grupo 11">
            <a:extLst>
              <a:ext uri="{FF2B5EF4-FFF2-40B4-BE49-F238E27FC236}">
                <a16:creationId xmlns:a16="http://schemas.microsoft.com/office/drawing/2014/main" id="{E5F83977-BE43-5385-B0AB-46217D92532B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8" name="Imagen 8">
              <a:extLst>
                <a:ext uri="{FF2B5EF4-FFF2-40B4-BE49-F238E27FC236}">
                  <a16:creationId xmlns:a16="http://schemas.microsoft.com/office/drawing/2014/main" id="{A5659827-C748-A9E4-F33C-12822CE03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15" name="CuadroTexto 9">
              <a:extLst>
                <a:ext uri="{FF2B5EF4-FFF2-40B4-BE49-F238E27FC236}">
                  <a16:creationId xmlns:a16="http://schemas.microsoft.com/office/drawing/2014/main" id="{6AB526F5-26DC-51B6-413F-3F2BF4DDB26F}"/>
                </a:ext>
              </a:extLst>
            </p:cNvPr>
            <p:cNvSpPr txBox="1"/>
            <p:nvPr/>
          </p:nvSpPr>
          <p:spPr>
            <a:xfrm>
              <a:off x="3480435" y="9309100"/>
              <a:ext cx="1440815" cy="48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GIORNI DI PREGHIERA</a:t>
              </a:r>
            </a:p>
          </p:txBody>
        </p:sp>
        <p:sp>
          <p:nvSpPr>
            <p:cNvPr id="16" name="CuadroTexto 10">
              <a:extLst>
                <a:ext uri="{FF2B5EF4-FFF2-40B4-BE49-F238E27FC236}">
                  <a16:creationId xmlns:a16="http://schemas.microsoft.com/office/drawing/2014/main" id="{8D99CE98-AFD9-B491-B2E5-4A02B27D3293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7-17</a:t>
              </a:r>
              <a:r>
                <a:rPr lang="es-PE" sz="825" dirty="0"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gennaio</a:t>
              </a: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445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Circular Std Black</vt:lpstr>
      <vt:lpstr>Marvin Round</vt:lpstr>
      <vt:lpstr>Marvin</vt:lpstr>
      <vt:lpstr>Advent Sans Logo</vt:lpstr>
      <vt:lpstr>Calibri</vt:lpstr>
      <vt:lpstr>Arial</vt:lpstr>
      <vt:lpstr>Calibri Light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Tramutola De Cristofaro Stefania</cp:lastModifiedBy>
  <cp:revision>7</cp:revision>
  <dcterms:created xsi:type="dcterms:W3CDTF">2025-10-19T20:46:11Z</dcterms:created>
  <dcterms:modified xsi:type="dcterms:W3CDTF">2026-01-08T14:30:14Z</dcterms:modified>
</cp:coreProperties>
</file>