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59" r:id="rId6"/>
    <p:sldId id="260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604020202020204" charset="0"/>
      <p:regular r:id="rId11"/>
    </p:embeddedFont>
    <p:embeddedFont>
      <p:font typeface="Marvin" panose="02000000000000000000" pitchFamily="50" charset="0"/>
      <p:regular r:id="rId12"/>
    </p:embeddedFont>
    <p:embeddedFont>
      <p:font typeface="Marvin Round" panose="02000000000000000000" pitchFamily="50" charset="0"/>
      <p:regular r:id="rId13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68105" autoAdjust="0"/>
  </p:normalViewPr>
  <p:slideViewPr>
    <p:cSldViewPr snapToGrid="0" snapToObjects="1">
      <p:cViewPr varScale="1">
        <p:scale>
          <a:sx n="56" d="100"/>
          <a:sy n="56" d="100"/>
        </p:scale>
        <p:origin x="171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Benvenuti al Giorno</a:t>
            </a:r>
            <a:r>
              <a:rPr dirty="0"/>
              <a:t> 5!</a:t>
            </a:r>
          </a:p>
          <a:p>
            <a:r>
              <a:rPr lang="it-IT" dirty="0"/>
              <a:t>Oggi scopriremo come lo Spirito di Dio ci rinnovi, anche quando sbagliamo.</a:t>
            </a:r>
          </a:p>
          <a:p>
            <a:r>
              <a:rPr lang="it-IT" dirty="0"/>
              <a:t>Luca e Orel ritornano in un posto molto speciale nel cielo.</a:t>
            </a:r>
            <a:endParaRPr dirty="0"/>
          </a:p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«Wow!», esclama Luca stupefatto. «Questo posto è incredibile!».</a:t>
            </a:r>
            <a:endParaRPr dirty="0"/>
          </a:p>
          <a:p>
            <a:r>
              <a:rPr lang="it-IT" dirty="0"/>
              <a:t>Orel sorride: «Siamo nella sala del trono di Dio, il cuore della Nuova Gerusalemme».</a:t>
            </a:r>
            <a:endParaRPr dirty="0"/>
          </a:p>
          <a:p>
            <a:r>
              <a:rPr lang="it-IT" dirty="0"/>
              <a:t>«Luca, guarda! Il fiume della vita inizia proprio qui, scorre dal trono dell’Eterno». </a:t>
            </a:r>
            <a:endParaRPr dirty="0"/>
          </a:p>
          <a:p>
            <a:r>
              <a:rPr lang="it-IT" dirty="0"/>
              <a:t>La luce risplende come acqua cristallina, riempiendo ogni cosa di pace.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Un uomo vestito con una tunica molto bella cammina verso di loro.</a:t>
            </a:r>
          </a:p>
          <a:p>
            <a:r>
              <a:rPr lang="it-IT" dirty="0"/>
              <a:t>«Eccoti, amico mio!», esclama Orel felice.</a:t>
            </a:r>
          </a:p>
          <a:p>
            <a:r>
              <a:rPr lang="it-IT" dirty="0"/>
              <a:t>«Luca, ti presento il re Davide, il pastore, il musicista e il servo di Dio».</a:t>
            </a:r>
          </a:p>
          <a:p>
            <a:r>
              <a:rPr lang="it-IT" dirty="0"/>
              <a:t>«Wow», esclama il ragazzino. «Il re Davide! Che privilegio!».</a:t>
            </a:r>
          </a:p>
          <a:p>
            <a:r>
              <a:rPr lang="it-IT" dirty="0"/>
              <a:t>Davide sorride gentilmente e risponde prontamente: «Ecco, io non sono re… solo Gesù è il nostro solo e unico re».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Orel apre la sua tavoletta fluttuante e chiede: «Davide, potresti leggere questo versetto?».</a:t>
            </a:r>
          </a:p>
          <a:p>
            <a:r>
              <a:rPr lang="it-IT" dirty="0"/>
              <a:t>Davide legge in 1 Samuele</a:t>
            </a:r>
            <a:r>
              <a:rPr dirty="0"/>
              <a:t> 16:13:</a:t>
            </a:r>
            <a:endParaRPr lang="it-IT" dirty="0"/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«Allora Samuele prese il corno dell'olio e lo unse … da quel giorno lo Spirito del SIGNORE investì Davide». </a:t>
            </a:r>
            <a:endParaRPr dirty="0"/>
          </a:p>
          <a:p>
            <a:r>
              <a:rPr lang="it-IT" dirty="0"/>
              <a:t>L’ospite annuisce: «È stato Dio a scegliermi!.</a:t>
            </a:r>
          </a:p>
          <a:p>
            <a:r>
              <a:rPr lang="it-IT" dirty="0"/>
              <a:t>Lo Spirito Santo mi ha dato saggezza, coraggio e canti per adorarlo». 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Gli occhi di Davide si fanno gentili. «Ma ho commesso errori terribili.</a:t>
            </a:r>
            <a:endParaRPr dirty="0"/>
          </a:p>
          <a:p>
            <a:r>
              <a:rPr lang="it-IT" dirty="0"/>
              <a:t>Ho peccato, ho ferito delle persone e mi sono allontanato da Dio</a:t>
            </a:r>
            <a:r>
              <a:rPr dirty="0"/>
              <a:t>“</a:t>
            </a:r>
            <a:r>
              <a:rPr lang="it-IT" dirty="0"/>
              <a:t>.</a:t>
            </a:r>
            <a:endParaRPr dirty="0"/>
          </a:p>
          <a:p>
            <a:r>
              <a:rPr lang="it-IT" dirty="0"/>
              <a:t>Delle lacrime iniziano a scendere lungo le sue guance. «Nonostante questo, il Signore mi ha perdonato.</a:t>
            </a:r>
          </a:p>
          <a:p>
            <a:r>
              <a:rPr lang="it-IT" dirty="0"/>
              <a:t>Il suo Spirito mi ha rinnovato e non solo il cuore».</a:t>
            </a:r>
          </a:p>
          <a:p>
            <a:r>
              <a:rPr lang="it-IT" dirty="0"/>
              <a:t>Luca sussurra:  «La bontà di Dio è meravigliosa».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Davide guarda in direzione del trono con uno sguardo tenero e rispettoso.</a:t>
            </a:r>
          </a:p>
          <a:p>
            <a:r>
              <a:rPr lang="it-IT" dirty="0"/>
              <a:t>«Sto scrivendo dei canti per il coro di Dio.</a:t>
            </a:r>
          </a:p>
          <a:p>
            <a:r>
              <a:rPr lang="it-IT" dirty="0"/>
              <a:t>Forse, un giorno o l’altro, gli angeli potranno cantarli!». </a:t>
            </a:r>
          </a:p>
          <a:p>
            <a:r>
              <a:rPr lang="it-IT" dirty="0"/>
              <a:t>«Ma certo che lo faremo», replica Orel sorridendo.</a:t>
            </a:r>
          </a:p>
          <a:p>
            <a:r>
              <a:rPr lang="it-IT" dirty="0"/>
              <a:t>Luca ride: «Non sono mai stato bravo con la musica o nel canto…».</a:t>
            </a:r>
          </a:p>
          <a:p>
            <a:r>
              <a:rPr lang="it-IT" dirty="0"/>
              <a:t>Davide con gentilezza aggiunge: «Non è mai troppo tardi per imparare: abbiamo tutta l’eternità davanti!».</a:t>
            </a:r>
          </a:p>
          <a:p>
            <a:r>
              <a:rPr lang="it-IT" dirty="0"/>
              <a:t>La sala del trono si riempie di luce e gioia. </a:t>
            </a:r>
            <a:endParaRPr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Ecco apparire la mappa fluttuante con il suo puntino rosso lampeggiante.</a:t>
            </a:r>
          </a:p>
          <a:p>
            <a:r>
              <a:rPr lang="it-IT" dirty="0"/>
              <a:t>«Dobbiamo andare», dice Orel. «Un nuovo posto ci aspetta».</a:t>
            </a:r>
          </a:p>
          <a:p>
            <a:r>
              <a:rPr lang="it-IT" dirty="0"/>
              <a:t>«Arrivederci, amici miei», esclama Davide, salutandoli con gioia. «Non dimenticate: Dio rinnova!».</a:t>
            </a:r>
          </a:p>
          <a:p>
            <a:r>
              <a:rPr lang="it-IT" dirty="0"/>
              <a:t>«Grazie, Davide!», afferma Luca. «Ricorderò la tua storia!».</a:t>
            </a:r>
          </a:p>
          <a:p>
            <a:r>
              <a:rPr lang="it-IT" dirty="0"/>
              <a:t>Le luci riempiono la sala del trono mentre i due amici si preparano a proseguire il loro viaggio.</a:t>
            </a:r>
          </a:p>
          <a:p>
            <a:endParaRPr lang="it-I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0254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Lo Spirito Santo rinnova e offre un nuovo inizio.</a:t>
            </a:r>
          </a:p>
          <a:p>
            <a:r>
              <a:rPr lang="it-IT" dirty="0"/>
              <a:t>Sezione «All’opera!»:</a:t>
            </a:r>
          </a:p>
          <a:p>
            <a:r>
              <a:rPr lang="it-IT" dirty="0"/>
              <a:t>Se sei battezzato: chiedi di poter partecipare alla prossima Santa Cena.</a:t>
            </a:r>
          </a:p>
          <a:p>
            <a:r>
              <a:rPr lang="it-IT" dirty="0"/>
              <a:t>Se non sei battezzato: parla con il pastore o gli animatori di Gesù.</a:t>
            </a:r>
          </a:p>
          <a:p>
            <a:r>
              <a:rPr lang="it-IT" dirty="0"/>
              <a:t>Sezione «In preghiera!»:</a:t>
            </a:r>
          </a:p>
          <a:p>
            <a:r>
              <a:rPr lang="it-IT" dirty="0"/>
              <a:t>Chiedi che lo Spirito Santo possa purificare il tuo cuore e aiutarti a essere fedele.</a:t>
            </a:r>
          </a:p>
          <a:p>
            <a:r>
              <a:rPr lang="it-IT" dirty="0"/>
              <a:t>Ringrazia Dio per il suo perdono e il suo amore. 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Marvin" panose="02000000000000000000" pitchFamily="50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IL DONO DELLO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575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Marvin Round" panose="02000000000000000000" pitchFamily="50" charset="0"/>
                <a:ea typeface="Advent Sans Logo" panose="020B0502040504020204" pitchFamily="34" charset="0"/>
                <a:cs typeface="Bangla MN" pitchFamily="2" charset="0"/>
              </a:rPr>
              <a:t>SPIRITO SANTO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0" y="462924"/>
            <a:ext cx="2281657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Giorno</a:t>
            </a: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 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517057" y="2167004"/>
            <a:ext cx="6843253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latin typeface="Marvin" panose="02000000000000000000" pitchFamily="50" charset="0"/>
              </a:rPr>
              <a:t>CI RINNOVA NONOSTANTE I NOSTRI ERRORI</a:t>
            </a:r>
            <a:endParaRPr lang="es-PE" sz="2000" dirty="0">
              <a:solidFill>
                <a:schemeClr val="tx1"/>
              </a:solidFill>
              <a:latin typeface="Marvin" panose="02000000000000000000" pitchFamily="50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grpSp>
        <p:nvGrpSpPr>
          <p:cNvPr id="2" name="Grupo 11">
            <a:extLst>
              <a:ext uri="{FF2B5EF4-FFF2-40B4-BE49-F238E27FC236}">
                <a16:creationId xmlns:a16="http://schemas.microsoft.com/office/drawing/2014/main" id="{08577A7D-59A4-6125-A3BC-2D04B83B3A38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3" name="Imagen 8">
              <a:extLst>
                <a:ext uri="{FF2B5EF4-FFF2-40B4-BE49-F238E27FC236}">
                  <a16:creationId xmlns:a16="http://schemas.microsoft.com/office/drawing/2014/main" id="{FFAE7112-C6E1-D2DE-8376-BA6DF1EDF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4" name="CuadroTexto 9">
              <a:extLst>
                <a:ext uri="{FF2B5EF4-FFF2-40B4-BE49-F238E27FC236}">
                  <a16:creationId xmlns:a16="http://schemas.microsoft.com/office/drawing/2014/main" id="{F750A5D5-AA59-A0E7-CB43-A4EF2610DE92}"/>
                </a:ext>
              </a:extLst>
            </p:cNvPr>
            <p:cNvSpPr txBox="1"/>
            <p:nvPr/>
          </p:nvSpPr>
          <p:spPr>
            <a:xfrm>
              <a:off x="3480435" y="9309100"/>
              <a:ext cx="1440815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GIORNI DI PREGHIERA</a:t>
              </a:r>
            </a:p>
          </p:txBody>
        </p:sp>
        <p:sp>
          <p:nvSpPr>
            <p:cNvPr id="8" name="CuadroTexto 10">
              <a:extLst>
                <a:ext uri="{FF2B5EF4-FFF2-40B4-BE49-F238E27FC236}">
                  <a16:creationId xmlns:a16="http://schemas.microsoft.com/office/drawing/2014/main" id="{FCAFC670-E4B9-FE20-742B-471AD32F7015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</a:t>
              </a:r>
              <a:r>
                <a:rPr lang="es-PE" sz="825" dirty="0"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gennaio</a:t>
              </a: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585</Words>
  <Application>Microsoft Office PowerPoint</Application>
  <PresentationFormat>Widescreen</PresentationFormat>
  <Paragraphs>49</Paragraphs>
  <Slides>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6" baseType="lpstr">
      <vt:lpstr>Marvin Round</vt:lpstr>
      <vt:lpstr>Circular Std Black</vt:lpstr>
      <vt:lpstr>Marvin</vt:lpstr>
      <vt:lpstr>Advent Sans Logo</vt:lpstr>
      <vt:lpstr>Calibri</vt:lpstr>
      <vt:lpstr>Arial</vt:lpstr>
      <vt:lpstr>Calibri Light</vt:lpstr>
      <vt:lpstr>Tema de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Tramutola De Cristofaro Stefania</cp:lastModifiedBy>
  <cp:revision>11</cp:revision>
  <dcterms:created xsi:type="dcterms:W3CDTF">2025-10-19T20:46:11Z</dcterms:created>
  <dcterms:modified xsi:type="dcterms:W3CDTF">2026-01-09T16:41:53Z</dcterms:modified>
</cp:coreProperties>
</file>