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Marvin" panose="02000000000000000000" pitchFamily="50" charset="0"/>
      <p:regular r:id="rId11"/>
    </p:embeddedFont>
    <p:embeddedFont>
      <p:font typeface="Marvin Round" panose="02000000000000000000" pitchFamily="50" charset="0"/>
      <p:regular r:id="rId12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65229" autoAdjust="0"/>
  </p:normalViewPr>
  <p:slideViewPr>
    <p:cSldViewPr snapToGrid="0" snapToObjects="1">
      <p:cViewPr varScale="1">
        <p:scale>
          <a:sx n="54" d="100"/>
          <a:sy n="54" d="100"/>
        </p:scale>
        <p:origin x="18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Benvenuti al Giorno</a:t>
            </a:r>
            <a:r>
              <a:rPr dirty="0"/>
              <a:t> 6!</a:t>
            </a:r>
          </a:p>
          <a:p>
            <a:r>
              <a:rPr lang="it-IT" dirty="0"/>
              <a:t>Lo Spirito Santo ci motiva a vivere in salute.</a:t>
            </a:r>
          </a:p>
          <a:p>
            <a:r>
              <a:rPr lang="it-IT" dirty="0"/>
              <a:t>Seguiamo Luca e Orel nel Prato Celeste.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Arrivano al Prato Celeste: frutta, fiori, farfalle e uccellini.</a:t>
            </a:r>
          </a:p>
          <a:p>
            <a:r>
              <a:rPr lang="it-IT" dirty="0"/>
              <a:t>«Qui si trova quasi ogni varietà di frutta e verdura, piantata e coltivata per nutrire gli abitanti della Santa Città».</a:t>
            </a:r>
          </a:p>
          <a:p>
            <a:r>
              <a:rPr lang="it-IT" dirty="0"/>
              <a:t>«Spero che i broccoli abbiano un sapore migliore qui!», scherza Luca allegramente. «Sulla terra, siamo abituati a mangiare la carne, ma vedo che qui nessuno sembra averne bisogno».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Un uomo balza fuori da dietro un cespuglio, indossando una tunica bianca bordata di rosso.</a:t>
            </a:r>
          </a:p>
          <a:p>
            <a:r>
              <a:rPr lang="it-IT" dirty="0"/>
              <a:t>«La risposta è semplice», afferma, «perché la dieta originale di Dio consisteva in piante e semi».</a:t>
            </a:r>
          </a:p>
          <a:p>
            <a:r>
              <a:rPr lang="it-IT" dirty="0"/>
              <a:t>Orel aggiunge: «Dopo il diluvio, fu permessa la carne, suddividendola però in pura e impura, ma le persone si allontanarono da questi consigli e ne subirono le conseguenze».</a:t>
            </a:r>
          </a:p>
          <a:p>
            <a:r>
              <a:rPr lang="it-IT" dirty="0"/>
              <a:t>L’uomo sorride e si presenta: «Sono Giovanni, sulla terra ero il battista. Qui invece siamo tutti battezzati dallo Spirito Santo!.</a:t>
            </a:r>
          </a:p>
          <a:p>
            <a:r>
              <a:rPr lang="it-IT" dirty="0"/>
              <a:t>Mi piace essere qui, sentire il vento, ed essere circondato dalla natura. Gesù era mio cugino, l’Agnello di Dio».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Orel mostra un versetto sul suo schermo di vetro e legge Luca </a:t>
            </a:r>
            <a:r>
              <a:rPr dirty="0"/>
              <a:t>1:15:</a:t>
            </a:r>
            <a:endParaRPr lang="it-IT" dirty="0"/>
          </a:p>
          <a:p>
            <a:r>
              <a:rPr lang="it-IT" dirty="0"/>
              <a:t>«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Perché sarà grande davanti al Signore. Non berrà né vino né bevande alcoliche, e sarà pieno di Spirito Santo fin dal grembo di sua madre». </a:t>
            </a:r>
            <a:endParaRPr dirty="0"/>
          </a:p>
          <a:p>
            <a:r>
              <a:rPr lang="it-IT" dirty="0"/>
              <a:t>Giovanni sorride: «Mio padre Zaccheo perse la voce fino al giorno della mia nascita e… ancora lo prendiamo in giro per questo!».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«Lo Spirito Santo ha riempito la mia vita fin da prima della mia nascita.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mia missione è stata dura: persecuzioni, maltrattamenti e rifiuti. </a:t>
            </a:r>
          </a:p>
          <a:p>
            <a:r>
              <a:rPr lang="it-IT" dirty="0"/>
              <a:t>Sono riuscito ad andare avanti perché lo Spirito mi ha insegnato a vivere in maniera semplice e in buona salute.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Salivo e scendevo dalle montagne, percorrevo a piedi centinaia di chilometri per condividere il messaggio di Dio. </a:t>
            </a:r>
            <a:endParaRPr lang="it-IT" dirty="0"/>
          </a:p>
          <a:p>
            <a:r>
              <a:rPr lang="it-IT" dirty="0"/>
              <a:t>Ho fatto una tragica fine ma sono stato risuscitato con i giusti e ho visto il mio Salvatore sulle nuvole del cielo».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«Voglio conoscere tutto riguardo alla natura.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 curioso su come le piante possano produrre i fiori, e poi come questi fiori diventino frutti.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 imparando così tanto, qui, nel Prato Celeste. Comunque, ho tutta l’eternità per scoprire i misteri della creazione di Dio»</a:t>
            </a:r>
          </a:p>
          <a:p>
            <a:r>
              <a:rPr lang="it-IT" dirty="0"/>
              <a:t>Il puntino rosso inizia a lampeggiare sulla mappa di Orel, che si rivolge a Luca: «È tempo di andare!».</a:t>
            </a:r>
            <a:endParaRPr dirty="0"/>
          </a:p>
          <a:p>
            <a:r>
              <a:rPr lang="it-IT" dirty="0"/>
              <a:t>«Grazie, Giovanni», saluta il ragazzino. «Sono sicuro che ci incontreremo ancora».</a:t>
            </a:r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Lo Spirito Santo motiva a vivere in salute per compiere la missione di Dio.</a:t>
            </a:r>
            <a:endParaRPr dirty="0"/>
          </a:p>
          <a:p>
            <a:r>
              <a:rPr lang="it-IT" dirty="0"/>
              <a:t>Sezione «</a:t>
            </a:r>
            <a:r>
              <a:rPr lang="it-IT"/>
              <a:t>All’opera!»:</a:t>
            </a:r>
            <a:endParaRPr lang="it-IT" dirty="0"/>
          </a:p>
          <a:p>
            <a:r>
              <a:rPr lang="it-IT" dirty="0"/>
              <a:t>Prepara un cesto con cibi salutari per qualcuno che si trova nel bisogno. Vai a consegnarlo con i tuoi genitori o gli animatori. Prega e condividi un versetto della Bibbia che parla della fede in Gesù.</a:t>
            </a:r>
          </a:p>
          <a:p>
            <a:r>
              <a:rPr lang="it-IT" dirty="0"/>
              <a:t>Sezione «In preghiera!»:</a:t>
            </a:r>
          </a:p>
          <a:p>
            <a:r>
              <a:rPr lang="it-IT" dirty="0"/>
              <a:t>Chiedi allo Spirito Santo di darti la motivazione per vivere in salute.</a:t>
            </a:r>
          </a:p>
          <a:p>
            <a:r>
              <a:rPr lang="it-IT" dirty="0"/>
              <a:t>Chiedigli di renderti uno strumento potente per predicare Gesù.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Marvin" panose="02000000000000000000" pitchFamily="50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IL DONO DELLO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Marvin Round" panose="02000000000000000000" pitchFamily="50" charset="0"/>
                <a:ea typeface="Advent Sans Logo" panose="020B0502040504020204" pitchFamily="34" charset="0"/>
                <a:cs typeface="Bangla MN" pitchFamily="2" charset="0"/>
              </a:rPr>
              <a:t>SPIRITO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21112" y="462924"/>
            <a:ext cx="2291489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Giorno</a:t>
            </a: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 6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</a:rPr>
              <a:t>CI MOTIVA A VIVERE IN SALUTE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grpSp>
        <p:nvGrpSpPr>
          <p:cNvPr id="2" name="Grupo 11">
            <a:extLst>
              <a:ext uri="{FF2B5EF4-FFF2-40B4-BE49-F238E27FC236}">
                <a16:creationId xmlns:a16="http://schemas.microsoft.com/office/drawing/2014/main" id="{35D3906E-36BA-B45A-BB60-5624BE0E5A81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3" name="Imagen 8">
              <a:extLst>
                <a:ext uri="{FF2B5EF4-FFF2-40B4-BE49-F238E27FC236}">
                  <a16:creationId xmlns:a16="http://schemas.microsoft.com/office/drawing/2014/main" id="{0897C189-6A7C-DCD8-1FA3-144040B0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4" name="CuadroTexto 9">
              <a:extLst>
                <a:ext uri="{FF2B5EF4-FFF2-40B4-BE49-F238E27FC236}">
                  <a16:creationId xmlns:a16="http://schemas.microsoft.com/office/drawing/2014/main" id="{6659CE2E-51FF-0022-9D6E-5854F6587562}"/>
                </a:ext>
              </a:extLst>
            </p:cNvPr>
            <p:cNvSpPr txBox="1"/>
            <p:nvPr/>
          </p:nvSpPr>
          <p:spPr>
            <a:xfrm>
              <a:off x="3480435" y="9309100"/>
              <a:ext cx="1440815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GIORNI DI PREGHIERA</a:t>
              </a:r>
            </a:p>
          </p:txBody>
        </p:sp>
        <p:sp>
          <p:nvSpPr>
            <p:cNvPr id="8" name="CuadroTexto 10">
              <a:extLst>
                <a:ext uri="{FF2B5EF4-FFF2-40B4-BE49-F238E27FC236}">
                  <a16:creationId xmlns:a16="http://schemas.microsoft.com/office/drawing/2014/main" id="{067065C8-D453-193A-C402-C308B66D4C9B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</a:t>
              </a:r>
              <a:r>
                <a:rPr lang="es-PE" sz="825" dirty="0"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gennaio</a:t>
              </a: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574</Words>
  <Application>Microsoft Office PowerPoint</Application>
  <PresentationFormat>Widescreen</PresentationFormat>
  <Paragraphs>37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Marvin Round</vt:lpstr>
      <vt:lpstr>Circular Std Black</vt:lpstr>
      <vt:lpstr>Marvin</vt:lpstr>
      <vt:lpstr>Advent Sans Logo</vt:lpstr>
      <vt:lpstr>Calibri</vt:lpstr>
      <vt:lpstr>Arial</vt:lpstr>
      <vt:lpstr>Calibri Light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Tramutola De Cristofaro Stefania</cp:lastModifiedBy>
  <cp:revision>10</cp:revision>
  <dcterms:created xsi:type="dcterms:W3CDTF">2025-10-19T20:46:11Z</dcterms:created>
  <dcterms:modified xsi:type="dcterms:W3CDTF">2026-01-09T16:46:53Z</dcterms:modified>
</cp:coreProperties>
</file>