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604020202020204" charset="0"/>
      <p:regular r:id="rId10"/>
    </p:embeddedFont>
    <p:embeddedFont>
      <p:font typeface="Marvin" panose="02000000000000000000" pitchFamily="50" charset="0"/>
      <p:regular r:id="rId11"/>
    </p:embeddedFont>
    <p:embeddedFont>
      <p:font typeface="Marvin Round" panose="02000000000000000000" pitchFamily="50" charset="0"/>
      <p:regular r:id="rId12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42614" autoAdjust="0"/>
  </p:normalViewPr>
  <p:slideViewPr>
    <p:cSldViewPr snapToGrid="0" snapToObjects="1">
      <p:cViewPr varScale="1">
        <p:scale>
          <a:sx n="35" d="100"/>
          <a:sy n="35" d="100"/>
        </p:scale>
        <p:origin x="251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Benvenuti al Giorno </a:t>
            </a:r>
            <a:r>
              <a:rPr dirty="0"/>
              <a:t>7!</a:t>
            </a:r>
          </a:p>
          <a:p>
            <a:r>
              <a:rPr lang="it-IT" dirty="0"/>
              <a:t>Oggi impareremo come lo Spirito Santo dia forza nella sofferenza.</a:t>
            </a:r>
          </a:p>
          <a:p>
            <a:r>
              <a:rPr lang="it-IT" dirty="0"/>
              <a:t>Luca e Orel stanno per incontrare qualcuno che è rimasto fedele nonostante il dolore.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«Sono fatte di perle», esclama Luca meravigliato.</a:t>
            </a:r>
          </a:p>
          <a:p>
            <a:r>
              <a:rPr lang="it-IT" dirty="0"/>
              <a:t>I colori rosa, viola e blu scintillano nelle porte.</a:t>
            </a:r>
          </a:p>
          <a:p>
            <a:r>
              <a:rPr lang="it-IT" dirty="0"/>
              <a:t>«Ci sono dodici porte», spiega Orel, «tre per ogni lato della Città».</a:t>
            </a:r>
          </a:p>
          <a:p>
            <a:r>
              <a:rPr lang="it-IT" dirty="0"/>
              <a:t>«Gesù è veramente un architetto geniale», replica felice Luca.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Un uomo si trova vicino alle porte, con lo sguardo rivolto al cielo. </a:t>
            </a:r>
          </a:p>
          <a:p>
            <a:r>
              <a:rPr lang="it-IT" dirty="0"/>
              <a:t>«Vieni, Luca. Ti presento Stefano».</a:t>
            </a:r>
          </a:p>
          <a:p>
            <a:r>
              <a:rPr lang="it-IT" dirty="0"/>
              <a:t>«Ciao, servi del Signore», li accolse calorosamente l’ospite.</a:t>
            </a:r>
          </a:p>
          <a:p>
            <a:r>
              <a:rPr lang="it-IT" dirty="0"/>
              <a:t>«Ho ricevuto la potenza dello Spirito che mi ha dato una grande forza fino all’ultimo istante».</a:t>
            </a:r>
          </a:p>
          <a:p>
            <a:r>
              <a:rPr lang="it-IT" dirty="0"/>
              <a:t>Luca indica la tunica di Stefano e chiede: «Perché ha una bordura rossa?».</a:t>
            </a:r>
          </a:p>
          <a:p>
            <a:r>
              <a:rPr lang="it-IT" dirty="0"/>
              <a:t>Stefano sorridendo risponde: «Gesù l’ha donata a coloro che hanno dato la propria vita per lui.</a:t>
            </a:r>
          </a:p>
          <a:p>
            <a:r>
              <a:rPr lang="it-IT" dirty="0"/>
              <a:t>Sulla terra sarebbero chiamati martiri, ma qui siamo ricordati per la nostra fedeltà».</a:t>
            </a:r>
          </a:p>
          <a:p>
            <a:r>
              <a:rPr lang="it-IT" dirty="0"/>
              <a:t>Orel aggiunge: «Il colore rosso ci ricorda il sangue che hanno versato per Gesù».</a:t>
            </a:r>
          </a:p>
          <a:p>
            <a:r>
              <a:rPr lang="it-IT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Orel apre il suo schermo risplendente. «Luca, potresti leggere questo versetto? Atti 7:55».</a:t>
            </a:r>
            <a:endParaRPr dirty="0"/>
          </a:p>
          <a:p>
            <a:r>
              <a:rPr lang="it-IT" dirty="0"/>
              <a:t>Luca legge:</a:t>
            </a:r>
          </a:p>
          <a:p>
            <a:r>
              <a:rPr lang="it-IT" dirty="0"/>
              <a:t>«Ma Stefano, pieno di Spirito Santo, fissati gli occhi al cielo, vide la gloria di Dio e Gesù che stava alla destra di Dio».</a:t>
            </a:r>
          </a:p>
          <a:p>
            <a:r>
              <a:rPr lang="it-IT" dirty="0"/>
              <a:t>Stefano annuisce: «Quello è stato il mio ultimo momento sulla terra.</a:t>
            </a:r>
          </a:p>
          <a:p>
            <a:r>
              <a:rPr lang="it-IT" dirty="0"/>
              <a:t>Lo Spirito mi ha dato pace mentre affrontavo la sofferenza e Gesù mi stava aspettando per accogliermi a casa».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«Il dono dello Spirito mi ha reso un grande evangelista.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 ha dato il coraggio di predicare la verità.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Grazie al suo potere, avvennero dei miracoli e molti credettero in Gesù.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 sopraggiunse la persecuzione, non ho avuto paura.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 visto Gesù aspettarmi in cielo. Ho chiuso i miei occhi sulla terra e li ho riaperti qui in gloria».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Luca sussurra delicatamente: «Lo Spirito davvero dà forza a coloro che soffrono!». 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mappa luminosa di Orel appare nuovamente, mostrando un puntino rosso.</a:t>
            </a:r>
          </a:p>
          <a:p>
            <a:r>
              <a:rPr lang="it-IT" dirty="0"/>
              <a:t>«Un’altra destinazione?», chiede Luca curioso.</a:t>
            </a:r>
            <a:endParaRPr dirty="0"/>
          </a:p>
          <a:p>
            <a:r>
              <a:rPr lang="it-IT" dirty="0"/>
              <a:t>Stefano sorride. «Andate, amici miei. Continuate a scoprire come opera la potenza dello Spirito».</a:t>
            </a:r>
          </a:p>
          <a:p>
            <a:r>
              <a:rPr lang="it-IT" dirty="0"/>
              <a:t>«Grazie, Stefano», esclama Luca. «La tua storia mi ha dato coraggio».</a:t>
            </a:r>
          </a:p>
          <a:p>
            <a:r>
              <a:rPr lang="it-IT" dirty="0"/>
              <a:t>«Lo Spirito Santo era con me, e allo stesso modo sarà con voi».</a:t>
            </a:r>
          </a:p>
          <a:p>
            <a:r>
              <a:rPr lang="it-IT" dirty="0"/>
              <a:t>La luce brilla sempre di più mentre Luca e Orel salutano.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Lo Spirito dà coraggio e pace, anche nella sofferenza.</a:t>
            </a:r>
          </a:p>
          <a:p>
            <a:r>
              <a:rPr lang="it-IT" dirty="0"/>
              <a:t>Sezione «All’opera!»:</a:t>
            </a:r>
          </a:p>
          <a:p>
            <a:r>
              <a:rPr lang="it-IT" dirty="0"/>
              <a:t>Realizza una cartolina per incoraggiare qualcuno che sta vivendo momenti difficili.</a:t>
            </a:r>
          </a:p>
          <a:p>
            <a:r>
              <a:rPr lang="it-IT" dirty="0"/>
              <a:t>Scrivi: «Gesù ti ama ed è con te».</a:t>
            </a:r>
          </a:p>
          <a:p>
            <a:r>
              <a:rPr lang="it-IT" dirty="0"/>
              <a:t>Sezione «In preghiera!»:</a:t>
            </a:r>
          </a:p>
          <a:p>
            <a:r>
              <a:rPr lang="it-IT" dirty="0"/>
              <a:t>Chiedi allo Spirito Santo di aiutarti a essere forte e fedele come Stefano.</a:t>
            </a:r>
          </a:p>
          <a:p>
            <a:r>
              <a:rPr lang="it-IT" dirty="0"/>
              <a:t>Ringrazialo per essere il tuo consolatore e la tua forza.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9/01/2026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" y="917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latin typeface="Marvin" panose="02000000000000000000" pitchFamily="50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IL DONO DELLO</a:t>
            </a:r>
            <a:endParaRPr lang="es-PE" sz="2000" dirty="0">
              <a:solidFill>
                <a:schemeClr val="tx1"/>
              </a:solidFill>
              <a:latin typeface="Marvin" panose="02000000000000000000" pitchFamily="50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575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Marvin Round" panose="02000000000000000000" pitchFamily="50" charset="0"/>
                <a:ea typeface="Advent Sans Logo" panose="020B0502040504020204" pitchFamily="34" charset="0"/>
                <a:cs typeface="Bangla MN" pitchFamily="2" charset="0"/>
              </a:rPr>
              <a:t>SPIRITO SANTO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0" y="462924"/>
            <a:ext cx="2361495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Giorno 7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latin typeface="Marvin" panose="02000000000000000000" pitchFamily="50" charset="0"/>
              </a:rPr>
              <a:t>CI DÀ FORZA NELLA SOFFERENZA</a:t>
            </a:r>
            <a:endParaRPr lang="es-PE" sz="2000" dirty="0">
              <a:solidFill>
                <a:schemeClr val="tx1"/>
              </a:solidFill>
              <a:latin typeface="Marvin" panose="02000000000000000000" pitchFamily="50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  <p:grpSp>
        <p:nvGrpSpPr>
          <p:cNvPr id="3" name="Grupo 11">
            <a:extLst>
              <a:ext uri="{FF2B5EF4-FFF2-40B4-BE49-F238E27FC236}">
                <a16:creationId xmlns:a16="http://schemas.microsoft.com/office/drawing/2014/main" id="{BC646306-8FF1-87DC-302C-3324F04D7DA5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4" name="Imagen 8">
              <a:extLst>
                <a:ext uri="{FF2B5EF4-FFF2-40B4-BE49-F238E27FC236}">
                  <a16:creationId xmlns:a16="http://schemas.microsoft.com/office/drawing/2014/main" id="{B8435E02-50AB-682C-D7B2-2F0B86E89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8" name="CuadroTexto 9">
              <a:extLst>
                <a:ext uri="{FF2B5EF4-FFF2-40B4-BE49-F238E27FC236}">
                  <a16:creationId xmlns:a16="http://schemas.microsoft.com/office/drawing/2014/main" id="{1F74D70A-9DBC-B711-2D0A-2ED5EFCCBA21}"/>
                </a:ext>
              </a:extLst>
            </p:cNvPr>
            <p:cNvSpPr txBox="1"/>
            <p:nvPr/>
          </p:nvSpPr>
          <p:spPr>
            <a:xfrm>
              <a:off x="3480435" y="9309100"/>
              <a:ext cx="1440815" cy="488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GIORNI DI PREGHIERA</a:t>
              </a:r>
            </a:p>
          </p:txBody>
        </p:sp>
        <p:sp>
          <p:nvSpPr>
            <p:cNvPr id="15" name="CuadroTexto 10">
              <a:extLst>
                <a:ext uri="{FF2B5EF4-FFF2-40B4-BE49-F238E27FC236}">
                  <a16:creationId xmlns:a16="http://schemas.microsoft.com/office/drawing/2014/main" id="{1161A588-1DC9-9B03-CFD4-68A750B03800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</a:t>
              </a:r>
              <a:r>
                <a:rPr lang="es-PE" sz="825" dirty="0"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gennaio</a:t>
              </a: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542</Words>
  <Application>Microsoft Office PowerPoint</Application>
  <PresentationFormat>Widescreen</PresentationFormat>
  <Paragraphs>47</Paragraphs>
  <Slides>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Marvin Round</vt:lpstr>
      <vt:lpstr>Circular Std Black</vt:lpstr>
      <vt:lpstr>Marvin</vt:lpstr>
      <vt:lpstr>Advent Sans Logo</vt:lpstr>
      <vt:lpstr>Calibri</vt:lpstr>
      <vt:lpstr>Arial</vt:lpstr>
      <vt:lpstr>Calibri Light</vt:lpstr>
      <vt:lpstr>Tema de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Tramutola De Cristofaro Stefania</cp:lastModifiedBy>
  <cp:revision>11</cp:revision>
  <dcterms:created xsi:type="dcterms:W3CDTF">2025-10-19T20:46:11Z</dcterms:created>
  <dcterms:modified xsi:type="dcterms:W3CDTF">2026-01-09T16:54:19Z</dcterms:modified>
</cp:coreProperties>
</file>