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0"/>
  </p:notesMasterIdLst>
  <p:sldIdLst>
    <p:sldId id="261" r:id="rId2"/>
    <p:sldId id="256" r:id="rId3"/>
    <p:sldId id="257" r:id="rId4"/>
    <p:sldId id="258" r:id="rId5"/>
    <p:sldId id="260" r:id="rId6"/>
    <p:sldId id="259" r:id="rId7"/>
    <p:sldId id="263" r:id="rId8"/>
    <p:sldId id="262" r:id="rId9"/>
  </p:sldIdLst>
  <p:sldSz cx="12192000" cy="6858000"/>
  <p:notesSz cx="6858000" cy="9144000"/>
  <p:embeddedFontLst>
    <p:embeddedFont>
      <p:font typeface="Advent Sans Logo" panose="020B0604020202020204" charset="0"/>
      <p:regular r:id="rId11"/>
    </p:embeddedFont>
    <p:embeddedFont>
      <p:font typeface="Marvin" panose="02000000000000000000" pitchFamily="50" charset="0"/>
      <p:regular r:id="rId12"/>
    </p:embeddedFont>
    <p:embeddedFont>
      <p:font typeface="Marvin Round" panose="02000000000000000000" pitchFamily="50" charset="0"/>
      <p:regular r:id="rId13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/>
    <p:restoredTop sz="62876" autoAdjust="0"/>
  </p:normalViewPr>
  <p:slideViewPr>
    <p:cSldViewPr snapToGrid="0" snapToObjects="1">
      <p:cViewPr varScale="1">
        <p:scale>
          <a:sx n="52" d="100"/>
          <a:sy n="52" d="100"/>
        </p:scale>
        <p:origin x="1877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Benvenuti al Giorno</a:t>
            </a:r>
            <a:r>
              <a:rPr dirty="0"/>
              <a:t> 8!</a:t>
            </a:r>
          </a:p>
          <a:p>
            <a:r>
              <a:rPr lang="it-IT" dirty="0"/>
              <a:t>Oggi impareremo come lo Spirito ci guidi a condividere Gesù con gli altri.</a:t>
            </a:r>
          </a:p>
          <a:p>
            <a:r>
              <a:rPr lang="it-IT" dirty="0"/>
              <a:t>Luca e Orel stanno per incontrare uno dei più grandi evangelisti della Bibbia.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La mappa fluttuante mostra che sono giunti a destinazione.</a:t>
            </a:r>
          </a:p>
          <a:p>
            <a:r>
              <a:rPr lang="it-IT" dirty="0"/>
              <a:t>«È proprio qui», afferma Orel, indicando le mura meridionali.</a:t>
            </a:r>
          </a:p>
          <a:p>
            <a:r>
              <a:rPr lang="it-IT" dirty="0"/>
              <a:t>Luca ammira le alte mura di diaspro, illuminate di rosso, giallo e blu.</a:t>
            </a:r>
          </a:p>
          <a:p>
            <a:r>
              <a:rPr lang="it-IT" dirty="0"/>
              <a:t>«Guarda che spettacolo! Sono stupende!».</a:t>
            </a:r>
          </a:p>
          <a:p>
            <a:r>
              <a:rPr lang="it-IT" dirty="0"/>
              <a:t>«Non guardare solo le mura», dice Orel «ma anche le fondamenta: smeraldi, zaffiri, diaspri. Così tante pietre preziose!».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Improvvisamente, un uomo appare dietro Luca.</a:t>
            </a:r>
          </a:p>
          <a:p>
            <a:r>
              <a:rPr lang="it-IT" dirty="0"/>
              <a:t>«Hai buon occhio per i dettagli», dice con fare gentile.</a:t>
            </a:r>
          </a:p>
          <a:p>
            <a:r>
              <a:rPr lang="it-IT" dirty="0"/>
              <a:t>«Luca», interviene Orel sorridente, «questo è Filippo l’evangelista!».</a:t>
            </a:r>
          </a:p>
          <a:p>
            <a:r>
              <a:rPr lang="it-IT" dirty="0"/>
              <a:t>«Mi hai spaventato», ride Luca.</a:t>
            </a:r>
          </a:p>
          <a:p>
            <a:r>
              <a:rPr lang="it-IT" dirty="0"/>
              <a:t>«È il suo stile… deve fare sempre delle entrate teatrali!», spiega l’angelo.</a:t>
            </a:r>
          </a:p>
          <a:p>
            <a:r>
              <a:rPr lang="it-IT" dirty="0"/>
              <a:t>«Vi ho visto arrivare e ho voluto sorprendervi!».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«Mi ricordo di aver letto che sei stato guidato dallo Spirito Santo», interviene Luca.</a:t>
            </a:r>
            <a:endParaRPr dirty="0"/>
          </a:p>
          <a:p>
            <a:r>
              <a:rPr lang="it-IT" dirty="0"/>
              <a:t>«Infatti! Lui mi ha guidato in tutto quello che ho fatto».</a:t>
            </a:r>
          </a:p>
          <a:p>
            <a:r>
              <a:rPr lang="it-IT" dirty="0"/>
              <a:t>«Vediamo cosa è scritto nella Bibbia» dice Orel, aprendo il suo schermo.</a:t>
            </a:r>
          </a:p>
          <a:p>
            <a:r>
              <a:rPr lang="it-IT" dirty="0"/>
              <a:t>Legge in Atti 8:29:</a:t>
            </a:r>
          </a:p>
          <a:p>
            <a:r>
              <a:rPr lang="it-IT" dirty="0"/>
              <a:t>«Lo Spirito disse a Filippo: ‘Avvicinati e raggiungi quel carro’».</a:t>
            </a:r>
          </a:p>
          <a:p>
            <a:r>
              <a:rPr lang="it-IT" dirty="0"/>
              <a:t>«Sì», esclama Filippo. «Lo Spirito mi ha guidato direttamente a una persona che aveva bisogno di Gesù.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 da quando ho incontrato Gesù, è nato nel mio cuore il forte desiderio di condividerlo con altri!». </a:t>
            </a:r>
            <a:endParaRPr lang="it-IT" dirty="0"/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«Mi è stata donata la potenza dello Spirito Santo.</a:t>
            </a:r>
          </a:p>
          <a:p>
            <a:r>
              <a:rPr lang="it-IT" dirty="0"/>
              <a:t>Lui mi ha mostrato chi era alla ricerca della verità.</a:t>
            </a:r>
          </a:p>
          <a:p>
            <a:r>
              <a:rPr lang="it-IT" dirty="0"/>
              <a:t>Quel giorno, mi ha mandato a un uomo dall’Etiopia che desiderava tanto conoscere Gesù.</a:t>
            </a:r>
          </a:p>
          <a:p>
            <a:r>
              <a:rPr lang="it-IT" dirty="0"/>
              <a:t>Era confuso e stava tornando a casa, ma lo Spirito mi ha mandato a spiegargli la Parola di Dio.</a:t>
            </a:r>
          </a:p>
          <a:p>
            <a:r>
              <a:rPr lang="it-IT" dirty="0"/>
              <a:t>Lo Spirito ha cambiato la sua vita ed è diventato un missionario nel suo paese».</a:t>
            </a:r>
          </a:p>
          <a:p>
            <a:r>
              <a:rPr lang="it-IT" dirty="0"/>
              <a:t>Luca sorride: «Così lo Spirito veramente ci accompagna nella missione!».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«Eccoti, Filippo, amico mio!» esclama una voce.</a:t>
            </a:r>
          </a:p>
          <a:p>
            <a:r>
              <a:rPr lang="it-IT" dirty="0"/>
              <a:t>Un uomo si avvicina con un sorriso smagliante.</a:t>
            </a:r>
          </a:p>
          <a:p>
            <a:r>
              <a:rPr lang="it-IT" dirty="0"/>
              <a:t>«Ecco l’Etiope di cui vi parlavo!».</a:t>
            </a:r>
          </a:p>
          <a:p>
            <a:r>
              <a:rPr lang="it-IT" dirty="0"/>
              <a:t>«Ho radunato più di 500 persone che si sono avvicinate a Gesù in Etiopia», spiega l’uomo.</a:t>
            </a:r>
          </a:p>
          <a:p>
            <a:r>
              <a:rPr lang="it-IT" dirty="0"/>
              <a:t>«Sono tutte qui, in cielo, e desiderano ringraziare Filippo».</a:t>
            </a:r>
          </a:p>
          <a:p>
            <a:r>
              <a:rPr lang="it-IT" dirty="0"/>
              <a:t>Luca sorride: «Che riunione!».</a:t>
            </a:r>
          </a:p>
          <a:p>
            <a:r>
              <a:rPr lang="it-IT" dirty="0"/>
              <a:t>«È tutta opera dello Spirito Santo», spiega Filippo contento. «Lui cambiava il cuore nel passato ed è quello che continua a fare».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Ecco che appare la mappa fluttuante per mostrare il puntino rosso brillare in lontananza. </a:t>
            </a:r>
          </a:p>
          <a:p>
            <a:r>
              <a:rPr lang="it-IT" dirty="0"/>
              <a:t>«Un’altra destinazione?», chiede Luca curioso.</a:t>
            </a:r>
          </a:p>
          <a:p>
            <a:r>
              <a:rPr lang="it-IT" dirty="0"/>
              <a:t>«Sì! Ci sono ancora altre cose che lo Spirito vuole mostrarci».</a:t>
            </a:r>
          </a:p>
          <a:p>
            <a:r>
              <a:rPr lang="it-IT" dirty="0"/>
              <a:t>«Andate, amici miei! Continuate a condividere il messaggio di Dio», li incoraggia Filippo.</a:t>
            </a:r>
          </a:p>
          <a:p>
            <a:r>
              <a:rPr lang="it-IT" dirty="0"/>
              <a:t>«Grazie, Filippo! Ci rivedremo».</a:t>
            </a:r>
          </a:p>
          <a:p>
            <a:r>
              <a:rPr lang="it-IT" dirty="0"/>
              <a:t>La luce diventa sempre più chiara mentre salutano.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Lo Spirito ci accompagna a condividere Gesù con gli altri.</a:t>
            </a:r>
          </a:p>
          <a:p>
            <a:r>
              <a:rPr lang="it-IT" dirty="0"/>
              <a:t>Sezione «All’opera!»:</a:t>
            </a:r>
          </a:p>
          <a:p>
            <a:r>
              <a:rPr lang="it-IT" dirty="0"/>
              <a:t>Memorizza il Salmo 23 e un altro Salmo che ti piace e recitalo in chiesa.</a:t>
            </a:r>
          </a:p>
          <a:p>
            <a:r>
              <a:rPr lang="it-IT" dirty="0"/>
              <a:t>Altrimenti, prepara una piccola meditazione da condividere con la tua famiglia o gli amici.</a:t>
            </a:r>
          </a:p>
          <a:p>
            <a:r>
              <a:rPr lang="it-IT" dirty="0"/>
              <a:t>Sezione «In preghiera!»:</a:t>
            </a:r>
          </a:p>
          <a:p>
            <a:r>
              <a:rPr lang="it-IT" dirty="0"/>
              <a:t>Chiedi che ti sia dato lo Spirito Santo abbondantemente nella tua vita.</a:t>
            </a:r>
          </a:p>
          <a:p>
            <a:r>
              <a:rPr lang="it-IT" dirty="0"/>
              <a:t>Prega per essere aiutato a </a:t>
            </a:r>
            <a:r>
              <a:rPr lang="it-IT"/>
              <a:t>portare altri a Gesù.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30603C-2D1C-3F4D-B8F1-6144AFA676F1}"/>
              </a:ext>
            </a:extLst>
          </p:cNvPr>
          <p:cNvSpPr txBox="1"/>
          <p:nvPr/>
        </p:nvSpPr>
        <p:spPr>
          <a:xfrm>
            <a:off x="4286371" y="874652"/>
            <a:ext cx="3130550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latin typeface="Marvin" panose="02000000000000000000" pitchFamily="50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IL DONO DELLO</a:t>
            </a:r>
            <a:endParaRPr lang="es-PE" sz="2000" dirty="0">
              <a:solidFill>
                <a:schemeClr val="tx1"/>
              </a:solidFill>
              <a:latin typeface="Marvin" panose="02000000000000000000" pitchFamily="50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9BA140-4311-464D-A3DE-D899131FD81F}"/>
              </a:ext>
            </a:extLst>
          </p:cNvPr>
          <p:cNvSpPr txBox="1"/>
          <p:nvPr/>
        </p:nvSpPr>
        <p:spPr>
          <a:xfrm>
            <a:off x="462269" y="1818239"/>
            <a:ext cx="10778756" cy="575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Marvin Round" panose="02000000000000000000" pitchFamily="50" charset="0"/>
                <a:ea typeface="Advent Sans Logo" panose="020B0502040504020204" pitchFamily="34" charset="0"/>
                <a:cs typeface="Bangla MN" pitchFamily="2" charset="0"/>
              </a:rPr>
              <a:t>SPIRITO SANTO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D2D737-6B5A-E144-B50B-3906C544C406}"/>
              </a:ext>
            </a:extLst>
          </p:cNvPr>
          <p:cNvSpPr txBox="1"/>
          <p:nvPr/>
        </p:nvSpPr>
        <p:spPr>
          <a:xfrm>
            <a:off x="235401" y="462924"/>
            <a:ext cx="2330818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Giorno 8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458786F-7849-8043-B508-D96D76C1DDC3}"/>
              </a:ext>
            </a:extLst>
          </p:cNvPr>
          <p:cNvSpPr txBox="1"/>
          <p:nvPr/>
        </p:nvSpPr>
        <p:spPr>
          <a:xfrm>
            <a:off x="2876284" y="2167004"/>
            <a:ext cx="5877572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latin typeface="Marvin" panose="02000000000000000000" pitchFamily="50" charset="0"/>
              </a:rPr>
              <a:t>CI ACCOMPAGNA IN MISSIONE</a:t>
            </a:r>
            <a:endParaRPr lang="es-PE" sz="2000" dirty="0">
              <a:solidFill>
                <a:schemeClr val="tx1"/>
              </a:solidFill>
              <a:latin typeface="Marvin" panose="02000000000000000000" pitchFamily="50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  <p:grpSp>
        <p:nvGrpSpPr>
          <p:cNvPr id="2" name="Grupo 11">
            <a:extLst>
              <a:ext uri="{FF2B5EF4-FFF2-40B4-BE49-F238E27FC236}">
                <a16:creationId xmlns:a16="http://schemas.microsoft.com/office/drawing/2014/main" id="{3C765B1A-9E95-5697-E4C2-1F9408A0AFAF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3" name="Imagen 8">
              <a:extLst>
                <a:ext uri="{FF2B5EF4-FFF2-40B4-BE49-F238E27FC236}">
                  <a16:creationId xmlns:a16="http://schemas.microsoft.com/office/drawing/2014/main" id="{48EC9211-FCB9-089A-06C6-E0E3F36D2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4" name="CuadroTexto 9">
              <a:extLst>
                <a:ext uri="{FF2B5EF4-FFF2-40B4-BE49-F238E27FC236}">
                  <a16:creationId xmlns:a16="http://schemas.microsoft.com/office/drawing/2014/main" id="{24F00BC7-57DD-1623-DC31-C82F448C1418}"/>
                </a:ext>
              </a:extLst>
            </p:cNvPr>
            <p:cNvSpPr txBox="1"/>
            <p:nvPr/>
          </p:nvSpPr>
          <p:spPr>
            <a:xfrm>
              <a:off x="3480435" y="9309100"/>
              <a:ext cx="1440815" cy="488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GIORNI DI PREGHIERA</a:t>
              </a:r>
            </a:p>
          </p:txBody>
        </p:sp>
        <p:sp>
          <p:nvSpPr>
            <p:cNvPr id="8" name="CuadroTexto 10">
              <a:extLst>
                <a:ext uri="{FF2B5EF4-FFF2-40B4-BE49-F238E27FC236}">
                  <a16:creationId xmlns:a16="http://schemas.microsoft.com/office/drawing/2014/main" id="{BB55DB20-09EE-F897-746F-074A94129481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7-17</a:t>
              </a:r>
              <a:r>
                <a:rPr lang="es-PE" sz="825" dirty="0"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 gennaio</a:t>
              </a: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 2026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9369332-2A45-7040-84DF-D59552E5E2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B12A2BF-A6C5-1B4F-86AC-98491EB47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4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630</Words>
  <Application>Microsoft Office PowerPoint</Application>
  <PresentationFormat>Widescreen</PresentationFormat>
  <Paragraphs>54</Paragraphs>
  <Slides>8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6" baseType="lpstr">
      <vt:lpstr>Marvin Round</vt:lpstr>
      <vt:lpstr>Circular Std Black</vt:lpstr>
      <vt:lpstr>Marvin</vt:lpstr>
      <vt:lpstr>Advent Sans Logo</vt:lpstr>
      <vt:lpstr>Calibri</vt:lpstr>
      <vt:lpstr>Arial</vt:lpstr>
      <vt:lpstr>Calibri Light</vt:lpstr>
      <vt:lpstr>Tema de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Tramutola De Cristofaro Stefania</cp:lastModifiedBy>
  <cp:revision>14</cp:revision>
  <dcterms:created xsi:type="dcterms:W3CDTF">2025-10-19T20:46:11Z</dcterms:created>
  <dcterms:modified xsi:type="dcterms:W3CDTF">2026-01-09T16:29:22Z</dcterms:modified>
</cp:coreProperties>
</file>