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Marvin" panose="02000000000000000000" pitchFamily="50" charset="0"/>
      <p:regular r:id="rId11"/>
    </p:embeddedFont>
    <p:embeddedFont>
      <p:font typeface="Marvin Round" panose="02000000000000000000" pitchFamily="50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59216" autoAdjust="0"/>
  </p:normalViewPr>
  <p:slideViewPr>
    <p:cSldViewPr snapToGrid="0" snapToObjects="1">
      <p:cViewPr>
        <p:scale>
          <a:sx n="50" d="100"/>
          <a:sy n="50" d="100"/>
        </p:scale>
        <p:origin x="1939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 </a:t>
            </a:r>
            <a:r>
              <a:rPr dirty="0"/>
              <a:t>9!</a:t>
            </a:r>
          </a:p>
          <a:p>
            <a:r>
              <a:rPr lang="it-IT" dirty="0"/>
              <a:t>Oggi, Luca e Orel incontreranno qualcuno che ha compreso il potere dello Spirito Santo: l’apostolo Paolo. </a:t>
            </a:r>
          </a:p>
          <a:p>
            <a:r>
              <a:rPr lang="it-IT" dirty="0"/>
              <a:t>Lo Spirito ci rende figli di Dio. Corriamo a vedere 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«Benvenuti nella Piazza centrale della Nuova Gerusalemme», esclama Orel.</a:t>
            </a:r>
          </a:p>
          <a:p>
            <a:r>
              <a:rPr lang="it-IT" dirty="0"/>
              <a:t>«Wow!», afferma Luca con stupore. «Guarda che bellissime fontane».</a:t>
            </a:r>
          </a:p>
          <a:p>
            <a:r>
              <a:rPr lang="it-IT" dirty="0"/>
              <a:t>Corre verso una a forma di fiore, che zampilla gioiosamente.</a:t>
            </a:r>
          </a:p>
          <a:p>
            <a:r>
              <a:rPr lang="it-IT" dirty="0"/>
              <a:t>«Ci sono così tante persone qui! E là, in fondo, c’è un anfiteatro!».</a:t>
            </a:r>
          </a:p>
          <a:p>
            <a:r>
              <a:rPr lang="it-IT" dirty="0"/>
              <a:t>«Dobbiamo andare proprio lì, perché la predicazione di un grande messaggio sta finendo, in questo momento», replica l’angelo.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Centinaia di salvati cantano e i loro canti di gioia riecheggiano per tutta la piazza. </a:t>
            </a:r>
          </a:p>
          <a:p>
            <a:r>
              <a:rPr lang="it-IT" dirty="0"/>
              <a:t>«Devono essere almeno qualche milione!», esclama Luca stupito.</a:t>
            </a:r>
          </a:p>
          <a:p>
            <a:r>
              <a:rPr lang="it-IT" dirty="0"/>
              <a:t>L’oratore scende dalla pedana e Orel si sbraccia nella sua direzione: «Paolo! Aspetta!».</a:t>
            </a:r>
          </a:p>
          <a:p>
            <a:r>
              <a:rPr lang="it-IT" dirty="0"/>
              <a:t>«Ci conosci?»</a:t>
            </a:r>
          </a:p>
          <a:p>
            <a:r>
              <a:rPr lang="it-IT" dirty="0"/>
              <a:t>«Certo!», rispose Paolo sorridendo, «Stefano mi aveva detto della vostra visita».</a:t>
            </a:r>
          </a:p>
          <a:p>
            <a:r>
              <a:rPr lang="it-IT" dirty="0"/>
              <a:t>«Sei incredibile! Ti ho sempre ammirato!», afferma con rispetto il ragazzino.</a:t>
            </a:r>
          </a:p>
          <a:p>
            <a:r>
              <a:rPr lang="it-IT" dirty="0"/>
              <a:t>«La gloria sia tutta al Signore», replica l’apostolo. «Io sono stato solo un suo soldato!».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Orel apre la sua tavoletta luminosa. «Leggiamo qualcosa che hai scritto, Paolo».</a:t>
            </a:r>
          </a:p>
          <a:p>
            <a:r>
              <a:rPr lang="it-IT" dirty="0"/>
              <a:t>Legge </a:t>
            </a:r>
            <a:r>
              <a:rPr dirty="0"/>
              <a:t>Roman</a:t>
            </a:r>
            <a:r>
              <a:rPr lang="it-IT" dirty="0"/>
              <a:t>i</a:t>
            </a:r>
            <a:r>
              <a:rPr dirty="0"/>
              <a:t> 8:1</a:t>
            </a:r>
            <a:r>
              <a:rPr lang="it-IT" dirty="0"/>
              <a:t>4: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«Infatti tutti quelli che sono guidati dallo Spirito di Dio sono figli di Dio».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«Paolo», chiede Luca, « come può lo Spirito renderci figli di Dio?».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L’apostolo sorride. «Quando accettiamo Gesù, siamo battezzati e lo seguiamo, lo Spirito Santo riempie i nostri cuori.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 trasforma e ci rende parte della famiglia di Dio».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«Ecco perché siamo tutti qui!», conclude gioiosamente Orel.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«Questo significa», si domanda Luca, «che sono stato adottato da Dio per mezzo dello Spirito Santo?».</a:t>
            </a:r>
          </a:p>
          <a:p>
            <a:r>
              <a:rPr lang="it-IT" dirty="0"/>
              <a:t>«Esattamente! Anch’io sono stato adottato», gli risponde Paolo.</a:t>
            </a:r>
          </a:p>
          <a:p>
            <a:r>
              <a:rPr lang="it-IT" dirty="0"/>
              <a:t>«Se Gesù non mi avesse fermato lungo la strada per Damasco, ora sarei completamente perduto.</a:t>
            </a:r>
          </a:p>
          <a:p>
            <a:r>
              <a:rPr lang="it-IT" dirty="0"/>
              <a:t>Ma lo Spirito ha cambiato ogni cosa: mi ha dato un nuovo cuore e una nuova missione».</a:t>
            </a:r>
          </a:p>
          <a:p>
            <a:r>
              <a:rPr lang="it-IT" dirty="0"/>
              <a:t>«Che miracolo!», interviene Orel. «Lo Spirito Santo davvero ci rinnova!».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«Grazie, Paolo. Le tue parole ci hanno ispirato molto».</a:t>
            </a:r>
          </a:p>
          <a:p>
            <a:r>
              <a:rPr lang="it-IT" dirty="0"/>
              <a:t>«Il dovere mi chiama», risponde l’apostolo sorridendo, mentre la folla di salvati lo chiama a proseguire il suo discorso.</a:t>
            </a:r>
          </a:p>
          <a:p>
            <a:r>
              <a:rPr lang="it-IT" dirty="0"/>
              <a:t>«Parleremo ancora una volta, molto presto», lo rassicura Luca.</a:t>
            </a:r>
          </a:p>
          <a:p>
            <a:r>
              <a:rPr lang="it-IT" dirty="0"/>
              <a:t>«Andate in pace e non dimenticate che lo Spirito Santo ci rende membri della famiglia di Dio».</a:t>
            </a:r>
          </a:p>
          <a:p>
            <a:r>
              <a:rPr lang="it-IT" dirty="0"/>
              <a:t>Paolo ritorna verso l’anfiteatro, da cui i canti di lode riempiono la piazza.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Santo ci rende figli di Dio.</a:t>
            </a:r>
          </a:p>
          <a:p>
            <a:r>
              <a:rPr lang="it-IT" dirty="0"/>
              <a:t>Sezione «All’opera!»:</a:t>
            </a:r>
          </a:p>
          <a:p>
            <a:r>
              <a:rPr lang="it-IT" dirty="0"/>
              <a:t>Colora il disegno di Paolo che predica nella Nuova Gerusalemme.</a:t>
            </a:r>
          </a:p>
          <a:p>
            <a:r>
              <a:rPr lang="it-IT" dirty="0"/>
              <a:t>Nel riquadro scrivi: «In cielo incontrerò i miei personaggi biblici preferiti».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Ringrazia lo Spirito per renderti parte della famiglia di Dio.</a:t>
            </a:r>
          </a:p>
          <a:p>
            <a:r>
              <a:rPr lang="it-IT" dirty="0"/>
              <a:t>Chiedigli di aiutarti a vivere come un figlio fedele di Gesù.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13/01/2026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2301322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 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</a:rPr>
              <a:t>CI RENDE FIGLI DI DIO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2" name="Grupo 11">
            <a:extLst>
              <a:ext uri="{FF2B5EF4-FFF2-40B4-BE49-F238E27FC236}">
                <a16:creationId xmlns:a16="http://schemas.microsoft.com/office/drawing/2014/main" id="{7F859C86-7B01-209F-D2A9-0AA648279821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3" name="Imagen 8">
              <a:extLst>
                <a:ext uri="{FF2B5EF4-FFF2-40B4-BE49-F238E27FC236}">
                  <a16:creationId xmlns:a16="http://schemas.microsoft.com/office/drawing/2014/main" id="{B3BEDF03-4B26-00D0-64AD-C1F5B817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4" name="CuadroTexto 9">
              <a:extLst>
                <a:ext uri="{FF2B5EF4-FFF2-40B4-BE49-F238E27FC236}">
                  <a16:creationId xmlns:a16="http://schemas.microsoft.com/office/drawing/2014/main" id="{9610E56C-10A3-6D24-15D6-244CD443ACF9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8" name="CuadroTexto 10">
              <a:extLst>
                <a:ext uri="{FF2B5EF4-FFF2-40B4-BE49-F238E27FC236}">
                  <a16:creationId xmlns:a16="http://schemas.microsoft.com/office/drawing/2014/main" id="{42719360-572D-6278-7E89-52E37A1CCCCD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566</Words>
  <Application>Microsoft Office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Arial</vt:lpstr>
      <vt:lpstr>Calibri Light</vt:lpstr>
      <vt:lpstr>Advent Sans Logo</vt:lpstr>
      <vt:lpstr>Circular Std Black</vt:lpstr>
      <vt:lpstr>Marvin Round</vt:lpstr>
      <vt:lpstr>Marvin</vt:lpstr>
      <vt:lpstr>Calibri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15</cp:revision>
  <dcterms:created xsi:type="dcterms:W3CDTF">2025-10-19T20:46:11Z</dcterms:created>
  <dcterms:modified xsi:type="dcterms:W3CDTF">2026-01-14T10:08:11Z</dcterms:modified>
</cp:coreProperties>
</file>