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57" r:id="rId3"/>
    <p:sldId id="258" r:id="rId4"/>
    <p:sldId id="260" r:id="rId5"/>
    <p:sldId id="267" r:id="rId6"/>
    <p:sldId id="268" r:id="rId7"/>
    <p:sldId id="269" r:id="rId8"/>
    <p:sldId id="270" r:id="rId9"/>
    <p:sldId id="271" r:id="rId10"/>
    <p:sldId id="273" r:id="rId11"/>
    <p:sldId id="272" r:id="rId12"/>
    <p:sldId id="274" r:id="rId13"/>
    <p:sldId id="275" r:id="rId14"/>
    <p:sldId id="276" r:id="rId15"/>
    <p:sldId id="277" r:id="rId16"/>
    <p:sldId id="278" r:id="rId17"/>
    <p:sldId id="289" r:id="rId18"/>
    <p:sldId id="290" r:id="rId19"/>
    <p:sldId id="291" r:id="rId20"/>
    <p:sldId id="292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F84CB3-9B64-40D9-96EB-2ABE7687B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50022-F72E-4D19-B351-377592A911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53263-AAF5-4A79-AE0A-6242A7A07753}" type="datetimeFigureOut">
              <a:rPr lang="en-CA" smtClean="0"/>
              <a:t>2026-03-06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8FFA0-B864-4059-8F68-A76C652F79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384B0-DA78-46BC-9020-7F8A3CB760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7995B-3EBC-495D-AE3E-D5D37B854C00}" type="slidenum">
              <a:rPr lang="en-CA" smtClean="0"/>
              <a:t>‹N›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5881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 and sun rays&#10;&#10;AI-generated content may be incorrect.">
            <a:extLst>
              <a:ext uri="{FF2B5EF4-FFF2-40B4-BE49-F238E27FC236}">
                <a16:creationId xmlns:a16="http://schemas.microsoft.com/office/drawing/2014/main" id="{AF12CD98-1F8A-8C6F-2D1D-4E215201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3371" y="1912562"/>
            <a:ext cx="5998234" cy="547649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SABATO DEL BAMBINO</a:t>
            </a:r>
            <a:endParaRPr lang="en-US" sz="4800" dirty="0">
              <a:solidFill>
                <a:srgbClr val="0033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8880" y="2460211"/>
            <a:ext cx="6132725" cy="5034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UNA RIFLESSIONE SULL’AMORE DI DIO CHE È SOLIDO COME LA ROCCIA!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B64DD-020E-4CFD-A14A-7BD0B32DED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4907" y="4516605"/>
            <a:ext cx="1875894" cy="13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BCCE14-5153-8DB7-70E2-B371DF043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70" y="126428"/>
            <a:ext cx="5400941" cy="660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60886" y="928364"/>
            <a:ext cx="7209557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ea typeface="+mj-lt"/>
                <a:cs typeface="+mj-lt"/>
              </a:rPr>
              <a:t>ROTAZIONE DELLE POSTAZIONI</a:t>
            </a:r>
            <a:endParaRPr lang="en-US" sz="6000" dirty="0">
              <a:solidFill>
                <a:srgbClr val="003366"/>
              </a:solidFill>
              <a:ea typeface="+mj-lt"/>
              <a:cs typeface="+mj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9" y="503809"/>
            <a:ext cx="1237491" cy="12374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6CBAD0-5FD1-465B-9B9A-3D0F50F2F630}"/>
              </a:ext>
            </a:extLst>
          </p:cNvPr>
          <p:cNvSpPr txBox="1"/>
          <p:nvPr/>
        </p:nvSpPr>
        <p:spPr>
          <a:xfrm>
            <a:off x="868796" y="798616"/>
            <a:ext cx="10072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6.3</a:t>
            </a:r>
            <a:endParaRPr lang="en-CA" sz="35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494C7-44F9-4BD7-90B6-3A00F8134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2" y="3245114"/>
            <a:ext cx="7211583" cy="4669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056FE2-89D1-4207-A864-B2DC47BD16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2" y="2139496"/>
            <a:ext cx="3537218" cy="5175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629A84-ED00-4386-BEF9-CF25125A0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3" y="2275092"/>
            <a:ext cx="1117785" cy="1608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45DEC3-D7F5-4FE9-98C1-4642E79B54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420" y="2275091"/>
            <a:ext cx="1117784" cy="1608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7D723-8131-46AA-98D4-52ECC5F86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95" y="2275091"/>
            <a:ext cx="1117784" cy="1608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570AE1-5496-409D-A456-CC8B86BECF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60" y="2275094"/>
            <a:ext cx="1117783" cy="16081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2255E2-38C4-4EDC-A1C0-B859C4684C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60" y="2275092"/>
            <a:ext cx="1117783" cy="16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9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154791" y="1031691"/>
            <a:ext cx="7525576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PROGRAMMA DETTAGLIATO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160697" y="955165"/>
            <a:ext cx="58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7</a:t>
            </a:r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F11C1-1015-4EB1-9A1E-D40337DDB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20" y="3179059"/>
            <a:ext cx="3523495" cy="354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B1235-CB93-4D09-8D1F-B94F43FA59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49" y="2692400"/>
            <a:ext cx="5329599" cy="426497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823147" y="2229720"/>
            <a:ext cx="3418512" cy="54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3366"/>
                </a:solidFill>
                <a:ea typeface="+mj-lt"/>
                <a:cs typeface="+mj-lt"/>
              </a:rPr>
              <a:t>INTRODUZIONE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A00BB11-EC5D-4F40-9812-1E7E13ACF46D}"/>
              </a:ext>
            </a:extLst>
          </p:cNvPr>
          <p:cNvSpPr txBox="1">
            <a:spLocks/>
          </p:cNvSpPr>
          <p:nvPr/>
        </p:nvSpPr>
        <p:spPr>
          <a:xfrm>
            <a:off x="2797746" y="3185239"/>
            <a:ext cx="4203652" cy="54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3366"/>
                </a:solidFill>
                <a:ea typeface="+mj-lt"/>
                <a:cs typeface="+mj-lt"/>
              </a:rPr>
              <a:t>PREGHIERA D’APERTURA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103F71-0DCC-4CE1-8EB7-3886E358A6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09" y="3055853"/>
            <a:ext cx="702428" cy="702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77D1A3-D4BE-4859-9313-62A66DA4B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31" y="2097520"/>
            <a:ext cx="702428" cy="702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6FCC5-E4A2-4958-94FF-108A857A5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54" y="4094595"/>
            <a:ext cx="3523495" cy="3547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F46943-E707-4D89-A160-0D7969D9E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6" y="3429000"/>
            <a:ext cx="4764178" cy="51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56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468129" y="1150070"/>
            <a:ext cx="7617979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ea typeface="+mj-lt"/>
                <a:cs typeface="+mj-lt"/>
              </a:rPr>
              <a:t>STRETTA DI MANO</a:t>
            </a:r>
            <a:endParaRPr lang="en-US" sz="6000" dirty="0">
              <a:solidFill>
                <a:srgbClr val="003366"/>
              </a:solidFill>
              <a:ea typeface="+mj-lt"/>
              <a:cs typeface="+mj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3" y="751919"/>
            <a:ext cx="1237491" cy="12374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4006" y="133155"/>
            <a:ext cx="1631313" cy="973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EDDAE-B1E7-40A5-939C-6B7459D25007}"/>
              </a:ext>
            </a:extLst>
          </p:cNvPr>
          <p:cNvSpPr txBox="1"/>
          <p:nvPr/>
        </p:nvSpPr>
        <p:spPr>
          <a:xfrm>
            <a:off x="1361976" y="1033655"/>
            <a:ext cx="10072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7.1</a:t>
            </a:r>
            <a:endParaRPr lang="en-CA" sz="35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653FD-A250-4BE8-A9C8-12753E152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2" y="2020352"/>
            <a:ext cx="3767067" cy="3793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5BD2A-B5FC-48CA-9103-97B2C3436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38" y="2876094"/>
            <a:ext cx="3121721" cy="3143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8D646-EE5C-4352-AF7B-CE8113AD81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42" y="2684284"/>
            <a:ext cx="4099568" cy="3499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A51E-3A7B-433F-9E71-148295DD0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56" y="3080860"/>
            <a:ext cx="3876153" cy="6745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B3B966-449F-4909-96F5-58FC5D34B4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22" y="2831053"/>
            <a:ext cx="1905004" cy="1069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F39D9B-94E6-4371-8198-C202FEE1FE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79" y="2255367"/>
            <a:ext cx="2060452" cy="780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B0D46D-5FC2-4884-836F-2340AD4FD0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76" y="5624920"/>
            <a:ext cx="828498" cy="8284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BD69B2-FC0C-42CE-9FC2-DBB4904B67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35" y="5136684"/>
            <a:ext cx="828498" cy="8284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7C1181-7E16-43BF-8B57-32A8694FEB95}"/>
              </a:ext>
            </a:extLst>
          </p:cNvPr>
          <p:cNvSpPr txBox="1"/>
          <p:nvPr/>
        </p:nvSpPr>
        <p:spPr>
          <a:xfrm>
            <a:off x="1745002" y="5665162"/>
            <a:ext cx="100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046C86-9205-4B52-BEEE-8F102DBB45D5}"/>
              </a:ext>
            </a:extLst>
          </p:cNvPr>
          <p:cNvSpPr txBox="1"/>
          <p:nvPr/>
        </p:nvSpPr>
        <p:spPr>
          <a:xfrm>
            <a:off x="8372137" y="5179738"/>
            <a:ext cx="100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</a:t>
            </a:r>
            <a:endParaRPr lang="en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49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491221" y="1031691"/>
            <a:ext cx="5789179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ea typeface="+mj-lt"/>
                <a:cs typeface="+mj-lt"/>
              </a:rPr>
              <a:t>VERSETTO CHIAVE</a:t>
            </a:r>
            <a:endParaRPr lang="en-US" sz="6000" dirty="0">
              <a:solidFill>
                <a:srgbClr val="003366"/>
              </a:solidFill>
              <a:ea typeface="+mj-lt"/>
              <a:cs typeface="+mj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519489" y="955165"/>
            <a:ext cx="69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8</a:t>
            </a:r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491221" y="1718950"/>
            <a:ext cx="2850563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FF9900"/>
                </a:solidFill>
                <a:ea typeface="+mj-lt"/>
                <a:cs typeface="+mj-lt"/>
              </a:rPr>
              <a:t>FLASH MOB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88E8F3-531B-B4D4-26CC-8867105FE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5054"/>
          <a:stretch>
            <a:fillRect/>
          </a:stretch>
        </p:blipFill>
        <p:spPr>
          <a:xfrm>
            <a:off x="-29336" y="1844627"/>
            <a:ext cx="12516304" cy="51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49696" y="692411"/>
            <a:ext cx="8067899" cy="14490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PAROLE D’ANCORAGGIO DEL SABATO DEL BAMBINO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" y="638036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045672" y="820623"/>
            <a:ext cx="100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9</a:t>
            </a:r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7420" y="131349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049697" y="1936549"/>
            <a:ext cx="9101220" cy="54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3366"/>
                </a:solidFill>
                <a:ea typeface="+mj-lt"/>
                <a:cs typeface="+mj-lt"/>
              </a:rPr>
              <a:t>OCCORRENTE – </a:t>
            </a:r>
            <a:r>
              <a:rPr lang="en-US" sz="2000" dirty="0" err="1">
                <a:solidFill>
                  <a:srgbClr val="003366"/>
                </a:solidFill>
                <a:ea typeface="+mj-lt"/>
                <a:cs typeface="+mj-lt"/>
              </a:rPr>
              <a:t>cartellone</a:t>
            </a:r>
            <a:r>
              <a:rPr lang="en-US" sz="2000" dirty="0">
                <a:solidFill>
                  <a:srgbClr val="003366"/>
                </a:solidFill>
                <a:ea typeface="+mj-lt"/>
                <a:cs typeface="+mj-lt"/>
              </a:rPr>
              <a:t> – </a:t>
            </a:r>
            <a:r>
              <a:rPr lang="en-US" sz="2000" dirty="0" err="1">
                <a:solidFill>
                  <a:srgbClr val="003366"/>
                </a:solidFill>
                <a:ea typeface="+mj-lt"/>
                <a:cs typeface="+mj-lt"/>
              </a:rPr>
              <a:t>pennarelli</a:t>
            </a:r>
            <a:r>
              <a:rPr lang="en-US" sz="2000" dirty="0">
                <a:solidFill>
                  <a:srgbClr val="003366"/>
                </a:solidFill>
                <a:ea typeface="+mj-lt"/>
                <a:cs typeface="+mj-lt"/>
              </a:rPr>
              <a:t> – </a:t>
            </a:r>
            <a:r>
              <a:rPr lang="en-US" sz="2000" dirty="0" err="1">
                <a:solidFill>
                  <a:srgbClr val="003366"/>
                </a:solidFill>
                <a:ea typeface="+mj-lt"/>
                <a:cs typeface="+mj-lt"/>
              </a:rPr>
              <a:t>segnali</a:t>
            </a:r>
            <a:r>
              <a:rPr lang="en-US" sz="2000" dirty="0">
                <a:solidFill>
                  <a:srgbClr val="003366"/>
                </a:solidFill>
                <a:ea typeface="+mj-lt"/>
                <a:cs typeface="+mj-lt"/>
              </a:rPr>
              <a:t> </a:t>
            </a:r>
            <a:r>
              <a:rPr lang="en-US" sz="2000" dirty="0" err="1">
                <a:solidFill>
                  <a:srgbClr val="003366"/>
                </a:solidFill>
                <a:ea typeface="+mj-lt"/>
                <a:cs typeface="+mj-lt"/>
              </a:rPr>
              <a:t>prestampati</a:t>
            </a:r>
            <a:r>
              <a:rPr lang="en-US" sz="2000" dirty="0">
                <a:solidFill>
                  <a:srgbClr val="003366"/>
                </a:solidFill>
                <a:ea typeface="+mj-lt"/>
                <a:cs typeface="+mj-lt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42DEF-C9D5-447C-8EEA-507D2AEC3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52" y="2736783"/>
            <a:ext cx="3523495" cy="354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03089-C7D8-4FD8-8A5F-89E45E26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840" y="3487917"/>
            <a:ext cx="2614307" cy="2632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5529F2-3395-472D-9A02-E297EBAC4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0" y="3896903"/>
            <a:ext cx="2371348" cy="2387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306C9-8410-4D51-81B1-D13B6B259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47" y="2792776"/>
            <a:ext cx="3629200" cy="631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237EF7-BFB1-451F-BD4F-364DC374A5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0" y="3747286"/>
            <a:ext cx="2962662" cy="4151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46C520-F66E-4F03-9F28-79C135B80B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36" y="3411522"/>
            <a:ext cx="3275684" cy="50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50823" y="1062554"/>
            <a:ext cx="4844499" cy="2109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3366"/>
                </a:solidFill>
                <a:ea typeface="+mj-lt"/>
                <a:cs typeface="+mj-lt"/>
              </a:rPr>
              <a:t>MESSAGGIO PER I BAMBINI</a:t>
            </a:r>
            <a:endParaRPr lang="en-US" sz="6000" dirty="0">
              <a:solidFill>
                <a:srgbClr val="003366"/>
              </a:solidFill>
              <a:ea typeface="+mj-lt"/>
              <a:cs typeface="+mj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3" y="972057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813332" y="1171579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10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3FC16-AD3F-46B3-988E-EF3D91DB1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33" y="2268443"/>
            <a:ext cx="4019645" cy="4047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C052F-63DD-4E21-8164-82CC00C0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66" y="1228054"/>
            <a:ext cx="7687734" cy="56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60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11563-F9B2-41CB-B902-0BDF9607B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19" y="-20270"/>
            <a:ext cx="10179679" cy="687827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34618" y="887333"/>
            <a:ext cx="4205316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CAMPO BASE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7" y="954694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906320" y="1128815"/>
            <a:ext cx="100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11</a:t>
            </a:r>
            <a:endParaRPr lang="en-CA" sz="4800" dirty="0">
              <a:solidFill>
                <a:schemeClr val="bg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096849" y="1574592"/>
            <a:ext cx="3780583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VALLE DELLE FONDAMENTA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6DB42F-7A61-4E1C-A0CA-5B3309426A7B}"/>
              </a:ext>
            </a:extLst>
          </p:cNvPr>
          <p:cNvSpPr txBox="1">
            <a:spLocks/>
          </p:cNvSpPr>
          <p:nvPr/>
        </p:nvSpPr>
        <p:spPr>
          <a:xfrm>
            <a:off x="2096850" y="1930190"/>
            <a:ext cx="3418512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9900"/>
                </a:solidFill>
                <a:ea typeface="+mj-lt"/>
                <a:cs typeface="+mj-lt"/>
              </a:rPr>
              <a:t>DIO È REALE!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156F9-931E-4B9F-9B91-8B0EDAD50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1006" y="1344533"/>
            <a:ext cx="3780583" cy="54124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089" y="154896"/>
            <a:ext cx="1645733" cy="9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0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7FF2D9-296A-42FD-ABC5-D5ABB49D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16989" y="661686"/>
            <a:ext cx="12456544" cy="683287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76718" y="779321"/>
            <a:ext cx="4205316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CAMPO 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7" y="846682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913916" y="1046681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12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138949" y="1441179"/>
            <a:ext cx="4366625" cy="6429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003366"/>
                </a:solidFill>
                <a:ea typeface="+mj-lt"/>
                <a:cs typeface="+mj-lt"/>
              </a:rPr>
              <a:t>CRINALE DELLA POTENZA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6DB42F-7A61-4E1C-A0CA-5B3309426A7B}"/>
              </a:ext>
            </a:extLst>
          </p:cNvPr>
          <p:cNvSpPr txBox="1">
            <a:spLocks/>
          </p:cNvSpPr>
          <p:nvPr/>
        </p:nvSpPr>
        <p:spPr>
          <a:xfrm>
            <a:off x="2138950" y="1847579"/>
            <a:ext cx="3418512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9900"/>
                </a:solidFill>
                <a:ea typeface="+mj-lt"/>
                <a:cs typeface="+mj-lt"/>
              </a:rPr>
              <a:t>DIO È POTENTE!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3288E-904C-4EFF-87FE-B4E3A1DBF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314" y="1978359"/>
            <a:ext cx="3542240" cy="356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4BFBF-2B6A-437B-8660-EA253AB24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1783" y="1302021"/>
            <a:ext cx="7858629" cy="5552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8F583-DEC9-4E16-9E26-D5A9645BE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325" y="2388499"/>
            <a:ext cx="3629444" cy="45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1918855" y="941668"/>
            <a:ext cx="4205316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CAMPO 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4" y="902708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681364" y="1102408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13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1994040" y="1616778"/>
            <a:ext cx="4287671" cy="54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3366"/>
                </a:solidFill>
                <a:ea typeface="+mj-lt"/>
                <a:cs typeface="+mj-lt"/>
              </a:rPr>
              <a:t>CIMA DELLA PROVVIDENZA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6DB42F-7A61-4E1C-A0CA-5B3309426A7B}"/>
              </a:ext>
            </a:extLst>
          </p:cNvPr>
          <p:cNvSpPr txBox="1">
            <a:spLocks/>
          </p:cNvSpPr>
          <p:nvPr/>
        </p:nvSpPr>
        <p:spPr>
          <a:xfrm>
            <a:off x="1945433" y="2115031"/>
            <a:ext cx="2712217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9900"/>
                </a:solidFill>
                <a:ea typeface="+mj-lt"/>
                <a:cs typeface="+mj-lt"/>
              </a:rPr>
              <a:t>DIO PROVVEDE!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F2367-B02B-4E43-91F9-48ABE0F9E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16" y="1906439"/>
            <a:ext cx="9473864" cy="5378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4A3B0-69E6-4214-B2C6-6C8F61190C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3" y="1102408"/>
            <a:ext cx="1243587" cy="1676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E372C8-041A-4F02-B339-BE4379865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9" y="506096"/>
            <a:ext cx="1969012" cy="15179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F4511E-EB24-4AA3-A0A4-720B9373E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1" y="2996499"/>
            <a:ext cx="3523495" cy="3547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7CD288-054A-4C31-BA45-DA9D11584A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1" y="3177840"/>
            <a:ext cx="2712217" cy="37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66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79F41E-8C41-4029-87BD-6AA14AA7A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82" y="-513584"/>
            <a:ext cx="8672338" cy="43250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9" y="951066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879199" y="1151065"/>
            <a:ext cx="1004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14</a:t>
            </a:r>
          </a:p>
          <a:p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E224F-FACD-49F6-ACB2-524F700E1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70" y="-3962552"/>
            <a:ext cx="8672337" cy="112230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6DB42F-7A61-4E1C-A0CA-5B3309426A7B}"/>
              </a:ext>
            </a:extLst>
          </p:cNvPr>
          <p:cNvSpPr txBox="1">
            <a:spLocks/>
          </p:cNvSpPr>
          <p:nvPr/>
        </p:nvSpPr>
        <p:spPr>
          <a:xfrm>
            <a:off x="2112382" y="1910017"/>
            <a:ext cx="3418512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9900"/>
                </a:solidFill>
                <a:ea typeface="+mj-lt"/>
                <a:cs typeface="+mj-lt"/>
              </a:rPr>
              <a:t>DIO MI CONOSCE!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112382" y="1545563"/>
            <a:ext cx="5033485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003366"/>
                </a:solidFill>
                <a:ea typeface="+mj-lt"/>
                <a:cs typeface="+mj-lt"/>
              </a:rPr>
              <a:t>RUPI DELLA CONOSCENZA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50150" y="883705"/>
            <a:ext cx="4205316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CAMPO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74FDDC-0420-4505-B351-B4994FD9F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2128" y="634972"/>
            <a:ext cx="4096529" cy="63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6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7F4064-7CE6-1A5A-04C6-C53BB59F7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FBA67-DE50-14D3-FE87-A2B0CBF67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1" y="4557538"/>
            <a:ext cx="6112928" cy="1219079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L’AMORE DI DIO È SOLIDO COME LA ROCCIA!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w poly mountain with green grass&#10;&#10;AI-generated content may be incorrect.">
            <a:extLst>
              <a:ext uri="{FF2B5EF4-FFF2-40B4-BE49-F238E27FC236}">
                <a16:creationId xmlns:a16="http://schemas.microsoft.com/office/drawing/2014/main" id="{0F8B8E7D-FCA8-2D01-4497-6FCC332C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93" r="38953" b="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ue sky with clouds and sun rays&#10;&#10;AI-generated content may be incorrect.">
            <a:extLst>
              <a:ext uri="{FF2B5EF4-FFF2-40B4-BE49-F238E27FC236}">
                <a16:creationId xmlns:a16="http://schemas.microsoft.com/office/drawing/2014/main" id="{CA13E3BE-2F3B-5AC8-8019-DDF19ADB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9006" r="12558" b="1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0C8DA558-507C-0459-BD4D-13125A310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5018" y="4013346"/>
            <a:ext cx="2021851" cy="452751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Isaia 41 :10</a:t>
            </a:r>
            <a:r>
              <a:rPr lang="en-US" sz="2000" dirty="0">
                <a:solidFill>
                  <a:srgbClr val="003366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artoon of an eagle flying&#10;&#10;AI-generated content may be incorrect.">
            <a:extLst>
              <a:ext uri="{FF2B5EF4-FFF2-40B4-BE49-F238E27FC236}">
                <a16:creationId xmlns:a16="http://schemas.microsoft.com/office/drawing/2014/main" id="{14D3F742-AC7D-3972-C3E5-E0EF0CB1D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440" y="438357"/>
            <a:ext cx="4257040" cy="211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6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9" y="951066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885437" y="1158507"/>
            <a:ext cx="1004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15</a:t>
            </a:r>
          </a:p>
          <a:p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6DB42F-7A61-4E1C-A0CA-5B3309426A7B}"/>
              </a:ext>
            </a:extLst>
          </p:cNvPr>
          <p:cNvSpPr txBox="1">
            <a:spLocks/>
          </p:cNvSpPr>
          <p:nvPr/>
        </p:nvSpPr>
        <p:spPr>
          <a:xfrm>
            <a:off x="2079445" y="1878180"/>
            <a:ext cx="4313818" cy="54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9900"/>
                </a:solidFill>
                <a:ea typeface="+mj-lt"/>
                <a:cs typeface="+mj-lt"/>
              </a:rPr>
              <a:t>DIO STA PREPARANDO UN POSTO PER ME!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112382" y="1571441"/>
            <a:ext cx="4515617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003366"/>
                </a:solidFill>
                <a:ea typeface="+mj-lt"/>
                <a:cs typeface="+mj-lt"/>
              </a:rPr>
              <a:t>VETTA DELLA MONTAGNA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050150" y="883705"/>
            <a:ext cx="4205316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VETTA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9D88F-3C88-48BD-BB2A-04B502FDB2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23" y="1655060"/>
            <a:ext cx="3523495" cy="354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91469-2CAC-4367-A6E0-3FCDB9177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74" y="508915"/>
            <a:ext cx="5464559" cy="6369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59B5A-5261-4E77-8FF7-FBF3C2827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56" y="1763643"/>
            <a:ext cx="2775180" cy="13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3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A8575-E40F-48A0-AB4D-A1083C4C8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5" t="29392" r="18414" b="29729"/>
          <a:stretch>
            <a:fillRect/>
          </a:stretch>
        </p:blipFill>
        <p:spPr>
          <a:xfrm>
            <a:off x="5617792" y="1370665"/>
            <a:ext cx="5628879" cy="56418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3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182820" y="936896"/>
            <a:ext cx="7455143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PUZZLE DEI PILASTRI FONDAMENTALI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1" y="665500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945329" y="856555"/>
            <a:ext cx="100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16</a:t>
            </a:r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173418" y="1680880"/>
            <a:ext cx="4544579" cy="54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9900"/>
                </a:solidFill>
                <a:ea typeface="+mj-lt"/>
                <a:cs typeface="+mj-lt"/>
              </a:rPr>
              <a:t>TEMA CENTRALE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667BE-E250-4B60-80AE-5FC5FFBCF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5" y="4811636"/>
            <a:ext cx="2636525" cy="2916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1D519C-2015-42BD-9415-608F10CD7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8837" y="4709479"/>
            <a:ext cx="2459206" cy="29169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262DA4-DA5B-4CB5-8AC1-25E46090E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7159" y="4536690"/>
            <a:ext cx="2459206" cy="2916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0E3F3-E82D-4350-9527-2FE209546A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36" y="2725678"/>
            <a:ext cx="1879465" cy="189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B79C7-1097-4B52-BEAB-8C15D6A31C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92" y="2482383"/>
            <a:ext cx="2798070" cy="36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491220" y="582192"/>
            <a:ext cx="4578447" cy="18046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ALTARE DELL’APPELLO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321280" y="978249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17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491219" y="2284845"/>
            <a:ext cx="4400756" cy="54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FF9900"/>
                </a:solidFill>
                <a:ea typeface="+mj-lt"/>
                <a:cs typeface="+mj-lt"/>
              </a:rPr>
              <a:t>SCAMBIO DELLA PIETRA BIANCA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969BE-D1D0-445B-8CCB-EE5E48359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7" y="3541577"/>
            <a:ext cx="4532385" cy="3352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533AC-6613-4990-B500-9D6107BEA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0810" y="112577"/>
            <a:ext cx="4400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50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491221" y="1031691"/>
            <a:ext cx="7664158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PREGHIERA DI CHIUSURA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304347" y="951440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18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EB1DF-4DEA-485A-87B7-8C1F4357E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60" y="3208866"/>
            <a:ext cx="2964273" cy="298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D552A-C6A4-481A-9B1E-CA31385F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2" y="2790702"/>
            <a:ext cx="2207396" cy="2222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20526-E6B5-4B3D-A5F4-798D06BA86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35" y="2478587"/>
            <a:ext cx="2207396" cy="2222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BF108-383F-4CD4-B0CD-DE5777911E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14" y="2329427"/>
            <a:ext cx="2839949" cy="4624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7B95B-DEB5-42BD-B4DD-B711B60803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07" y="2933669"/>
            <a:ext cx="5020066" cy="40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20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532192" y="1148873"/>
            <a:ext cx="7134322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ATTIVITÀ SUPPLEMETARI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306368" y="951440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19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20F67-6650-4D3F-98F9-FAF4B58D21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38" y="2026214"/>
            <a:ext cx="3523495" cy="354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F715D-FA8C-4591-B82D-13389EA50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96" y="2343954"/>
            <a:ext cx="4384773" cy="7627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D6B63-9789-4AE5-9079-5FF8E8419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62" y="4637493"/>
            <a:ext cx="499505" cy="49950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7B54D6A-448D-45D4-8DD3-3BCAB892FAD1}"/>
              </a:ext>
            </a:extLst>
          </p:cNvPr>
          <p:cNvSpPr txBox="1">
            <a:spLocks/>
          </p:cNvSpPr>
          <p:nvPr/>
        </p:nvSpPr>
        <p:spPr>
          <a:xfrm>
            <a:off x="2057726" y="4661610"/>
            <a:ext cx="4308168" cy="585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AIUTARE GLI ANZIANI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980963-5518-43A8-A441-03F452E4AE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71" y="5347099"/>
            <a:ext cx="499505" cy="49950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7EA224-FDBA-4BBE-B618-21F45C2FE285}"/>
              </a:ext>
            </a:extLst>
          </p:cNvPr>
          <p:cNvSpPr txBox="1">
            <a:spLocks/>
          </p:cNvSpPr>
          <p:nvPr/>
        </p:nvSpPr>
        <p:spPr>
          <a:xfrm>
            <a:off x="2031876" y="5327177"/>
            <a:ext cx="5177758" cy="598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CACCIA AL TESORO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243B34-2B23-465E-9B2A-A1FF074979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64" y="3215705"/>
            <a:ext cx="499505" cy="49950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8B8DBBE-EA07-45EB-B4C9-CFF0DF453D95}"/>
              </a:ext>
            </a:extLst>
          </p:cNvPr>
          <p:cNvSpPr txBox="1">
            <a:spLocks/>
          </p:cNvSpPr>
          <p:nvPr/>
        </p:nvSpPr>
        <p:spPr>
          <a:xfrm>
            <a:off x="2090953" y="3091215"/>
            <a:ext cx="4211521" cy="45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MARATONA A SCOPO BENEFICO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40F134-4C06-4302-8DF6-D0F7B885E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64" y="2510016"/>
            <a:ext cx="499505" cy="49950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E9CD210-9546-4A5A-85B1-FF1745DCC7CD}"/>
              </a:ext>
            </a:extLst>
          </p:cNvPr>
          <p:cNvSpPr txBox="1">
            <a:spLocks/>
          </p:cNvSpPr>
          <p:nvPr/>
        </p:nvSpPr>
        <p:spPr>
          <a:xfrm>
            <a:off x="2090953" y="2552956"/>
            <a:ext cx="3977968" cy="729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AGAPE O PICNIC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3D73ED-E85E-45FB-ABE8-BDDA9E400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63" y="3923927"/>
            <a:ext cx="499505" cy="49950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114789A-80BD-4FE5-81BB-85E8AE1DA5AF}"/>
              </a:ext>
            </a:extLst>
          </p:cNvPr>
          <p:cNvSpPr txBox="1">
            <a:spLocks/>
          </p:cNvSpPr>
          <p:nvPr/>
        </p:nvSpPr>
        <p:spPr>
          <a:xfrm>
            <a:off x="2101023" y="3823137"/>
            <a:ext cx="4084676" cy="729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CAMPEGGIO IN CHIESA</a:t>
            </a:r>
          </a:p>
        </p:txBody>
      </p:sp>
    </p:spTree>
    <p:extLst>
      <p:ext uri="{BB962C8B-B14F-4D97-AF65-F5344CB8AC3E}">
        <p14:creationId xmlns:p14="http://schemas.microsoft.com/office/powerpoint/2010/main" val="1045174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1936631" y="968877"/>
            <a:ext cx="7209557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CANTO TEMA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" y="689105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817492" y="871691"/>
            <a:ext cx="1004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20</a:t>
            </a:r>
            <a:endParaRPr lang="en-CA" sz="4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6462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1947399" y="2283797"/>
            <a:ext cx="3977540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9900"/>
                </a:solidFill>
                <a:ea typeface="+mj-lt"/>
                <a:cs typeface="+mj-lt"/>
              </a:rPr>
              <a:t>LA CASA SULLA ROCCIA!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ED3A3-B91E-490D-BB1B-94860E26D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86" y="1667079"/>
            <a:ext cx="3523495" cy="3547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9BE36-00A6-4B80-8871-79EDC22124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93" y="2970668"/>
            <a:ext cx="2718746" cy="2718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9E02B-F990-42DD-B587-7A4EF5C0B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1" y="396746"/>
            <a:ext cx="4359332" cy="7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57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491221" y="1031691"/>
            <a:ext cx="7209557" cy="812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3366"/>
                </a:solidFill>
                <a:ea typeface="+mj-lt"/>
                <a:cs typeface="+mj-lt"/>
              </a:rPr>
              <a:t>RISORSE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380549" y="917573"/>
            <a:ext cx="100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21</a:t>
            </a:r>
            <a:endParaRPr lang="en-CA" sz="4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FC7B46-FAB6-408E-8CAE-70A16B48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23D24-1E22-4F37-AD30-507B4AF86BC9}"/>
              </a:ext>
            </a:extLst>
          </p:cNvPr>
          <p:cNvSpPr txBox="1">
            <a:spLocks/>
          </p:cNvSpPr>
          <p:nvPr/>
        </p:nvSpPr>
        <p:spPr>
          <a:xfrm>
            <a:off x="2529185" y="2894288"/>
            <a:ext cx="7088947" cy="546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3366"/>
                </a:solidFill>
                <a:ea typeface="+mj-lt"/>
                <a:cs typeface="+mj-lt"/>
              </a:rPr>
              <a:t>PEZZI DEL PUZZLE da </a:t>
            </a:r>
            <a:r>
              <a:rPr lang="en-US" sz="3200" dirty="0" err="1">
                <a:solidFill>
                  <a:srgbClr val="003366"/>
                </a:solidFill>
                <a:ea typeface="+mj-lt"/>
                <a:cs typeface="+mj-lt"/>
              </a:rPr>
              <a:t>ritagliare</a:t>
            </a:r>
            <a:endParaRPr lang="en-US" sz="3200" dirty="0">
              <a:solidFill>
                <a:srgbClr val="003366"/>
              </a:solidFill>
              <a:ea typeface="+mj-lt"/>
              <a:cs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98B84A-C1F7-44BD-AF6D-520D2CAAC3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69" y="3612107"/>
            <a:ext cx="499505" cy="499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2D3E9-D0DB-4C56-B383-19CA2D049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69" y="2872550"/>
            <a:ext cx="499505" cy="4995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2FF6FF0-69A1-4C61-B64C-C94C5F9B7F4B}"/>
              </a:ext>
            </a:extLst>
          </p:cNvPr>
          <p:cNvSpPr txBox="1">
            <a:spLocks/>
          </p:cNvSpPr>
          <p:nvPr/>
        </p:nvSpPr>
        <p:spPr>
          <a:xfrm>
            <a:off x="2529185" y="3630233"/>
            <a:ext cx="7626193" cy="6495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3366"/>
                </a:solidFill>
                <a:ea typeface="+mj-lt"/>
                <a:cs typeface="+mj-lt"/>
              </a:rPr>
              <a:t>ETICHETTE DA STAMPARE per le </a:t>
            </a:r>
            <a:r>
              <a:rPr lang="en-US" sz="3200">
                <a:solidFill>
                  <a:srgbClr val="003366"/>
                </a:solidFill>
                <a:ea typeface="+mj-lt"/>
                <a:cs typeface="+mj-lt"/>
              </a:rPr>
              <a:t>bottigliette </a:t>
            </a:r>
            <a:r>
              <a:rPr lang="en-US" sz="3200" dirty="0" err="1">
                <a:solidFill>
                  <a:srgbClr val="003366"/>
                </a:solidFill>
                <a:ea typeface="+mj-lt"/>
                <a:cs typeface="+mj-lt"/>
              </a:rPr>
              <a:t>d’acqua</a:t>
            </a:r>
            <a:endParaRPr lang="en-US" sz="3200" dirty="0">
              <a:solidFill>
                <a:srgbClr val="003366"/>
              </a:solidFill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0011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585858-60A9-4B16-ADD8-1F8A2436C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992" y="958914"/>
            <a:ext cx="3136656" cy="1872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20905-6B43-4EB0-A81D-E805F6F77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7935" y="2897648"/>
            <a:ext cx="5278156" cy="34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9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FFB13-32E0-4E4C-99FA-F1E13ACD1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4" y="-83975"/>
            <a:ext cx="12172581" cy="68470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96DB172-E9EC-47EB-9820-745E1B98AE28}"/>
              </a:ext>
            </a:extLst>
          </p:cNvPr>
          <p:cNvSpPr txBox="1">
            <a:spLocks/>
          </p:cNvSpPr>
          <p:nvPr/>
        </p:nvSpPr>
        <p:spPr>
          <a:xfrm>
            <a:off x="1860021" y="467928"/>
            <a:ext cx="7989443" cy="12190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SABATO DEL BAMBINO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F4043F-38C5-4871-A4B5-2BD00F4B5C3D}"/>
              </a:ext>
            </a:extLst>
          </p:cNvPr>
          <p:cNvSpPr txBox="1">
            <a:spLocks/>
          </p:cNvSpPr>
          <p:nvPr/>
        </p:nvSpPr>
        <p:spPr>
          <a:xfrm>
            <a:off x="2202965" y="3144633"/>
            <a:ext cx="4820134" cy="1219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PERCHÉ?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D5894-B63B-496D-A282-17A5A15C6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1382511"/>
            <a:ext cx="5437857" cy="5475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527E2-595F-4F76-AB8E-81BFC3FA2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6" y="1845733"/>
            <a:ext cx="5513494" cy="5012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3A760B-EB05-4A46-8821-451D043572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1" y="2994565"/>
            <a:ext cx="1237491" cy="12374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0DBC5A-76C9-4A18-ADB7-86938408A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71" y="1178704"/>
            <a:ext cx="1237491" cy="12374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6B7218-5F70-4D87-8C22-1A0DCFE4A0A8}"/>
              </a:ext>
            </a:extLst>
          </p:cNvPr>
          <p:cNvSpPr txBox="1"/>
          <p:nvPr/>
        </p:nvSpPr>
        <p:spPr>
          <a:xfrm>
            <a:off x="1040585" y="1331952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1</a:t>
            </a:r>
            <a:endParaRPr lang="en-CA" sz="50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7D91C-95C0-4920-A750-D07FD870C6E0}"/>
              </a:ext>
            </a:extLst>
          </p:cNvPr>
          <p:cNvSpPr txBox="1"/>
          <p:nvPr/>
        </p:nvSpPr>
        <p:spPr>
          <a:xfrm>
            <a:off x="1094850" y="3150166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2</a:t>
            </a:r>
            <a:endParaRPr lang="en-CA" sz="50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4CAF3D-C5E9-4AD2-B970-1DD82FB56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0969" y="132640"/>
            <a:ext cx="1634202" cy="973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B71D3-4777-F58B-153C-F828B13ECF70}"/>
              </a:ext>
            </a:extLst>
          </p:cNvPr>
          <p:cNvSpPr txBox="1">
            <a:spLocks/>
          </p:cNvSpPr>
          <p:nvPr/>
        </p:nvSpPr>
        <p:spPr>
          <a:xfrm>
            <a:off x="2291862" y="1516436"/>
            <a:ext cx="4820134" cy="1219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COS’È?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54982E2-E5D3-4959-B20C-63A421F6D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grey sky&#10;&#10;AI-generated content may be incorrect.">
            <a:extLst>
              <a:ext uri="{FF2B5EF4-FFF2-40B4-BE49-F238E27FC236}">
                <a16:creationId xmlns:a16="http://schemas.microsoft.com/office/drawing/2014/main" id="{3D1CB609-05BD-2AE7-4163-5C50F806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8" b="2"/>
          <a:stretch/>
        </p:blipFill>
        <p:spPr>
          <a:xfrm>
            <a:off x="1473075" y="2"/>
            <a:ext cx="4431339" cy="2499013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771FEA5-1BB0-4DEA-9432-D1A5CA9E5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32560" y="1"/>
            <a:ext cx="4532812" cy="2513100"/>
            <a:chOff x="1346372" y="-12150"/>
            <a:chExt cx="4619000" cy="260916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7BCF50-78C8-4292-9E98-3738BDFB3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2815" y="-12150"/>
              <a:ext cx="4387261" cy="2594536"/>
            </a:xfrm>
            <a:custGeom>
              <a:avLst/>
              <a:gdLst>
                <a:gd name="connsiteX0" fmla="*/ 2393 w 4387261"/>
                <a:gd name="connsiteY0" fmla="*/ 0 h 2594536"/>
                <a:gd name="connsiteX1" fmla="*/ 212977 w 4387261"/>
                <a:gd name="connsiteY1" fmla="*/ 0 h 2594536"/>
                <a:gd name="connsiteX2" fmla="*/ 211747 w 4387261"/>
                <a:gd name="connsiteY2" fmla="*/ 154553 h 2594536"/>
                <a:gd name="connsiteX3" fmla="*/ 227489 w 4387261"/>
                <a:gd name="connsiteY3" fmla="*/ 352309 h 2594536"/>
                <a:gd name="connsiteX4" fmla="*/ 309247 w 4387261"/>
                <a:gd name="connsiteY4" fmla="*/ 741223 h 2594536"/>
                <a:gd name="connsiteX5" fmla="*/ 451519 w 4387261"/>
                <a:gd name="connsiteY5" fmla="*/ 1113237 h 2594536"/>
                <a:gd name="connsiteX6" fmla="*/ 888634 w 4387261"/>
                <a:gd name="connsiteY6" fmla="*/ 1778003 h 2594536"/>
                <a:gd name="connsiteX7" fmla="*/ 1180339 w 4387261"/>
                <a:gd name="connsiteY7" fmla="*/ 2049751 h 2594536"/>
                <a:gd name="connsiteX8" fmla="*/ 1515337 w 4387261"/>
                <a:gd name="connsiteY8" fmla="*/ 2264607 h 2594536"/>
                <a:gd name="connsiteX9" fmla="*/ 1885662 w 4387261"/>
                <a:gd name="connsiteY9" fmla="*/ 2410420 h 2594536"/>
                <a:gd name="connsiteX10" fmla="*/ 2280450 w 4387261"/>
                <a:gd name="connsiteY10" fmla="*/ 2463450 h 2594536"/>
                <a:gd name="connsiteX11" fmla="*/ 2473740 w 4387261"/>
                <a:gd name="connsiteY11" fmla="*/ 2441079 h 2594536"/>
                <a:gd name="connsiteX12" fmla="*/ 2654556 w 4387261"/>
                <a:gd name="connsiteY12" fmla="*/ 2375013 h 2594536"/>
                <a:gd name="connsiteX13" fmla="*/ 2739694 w 4387261"/>
                <a:gd name="connsiteY13" fmla="*/ 2328903 h 2594536"/>
                <a:gd name="connsiteX14" fmla="*/ 2822096 w 4387261"/>
                <a:gd name="connsiteY14" fmla="*/ 2275954 h 2594536"/>
                <a:gd name="connsiteX15" fmla="*/ 2981347 w 4387261"/>
                <a:gd name="connsiteY15" fmla="*/ 2153639 h 2594536"/>
                <a:gd name="connsiteX16" fmla="*/ 3141805 w 4387261"/>
                <a:gd name="connsiteY16" fmla="*/ 2021265 h 2594536"/>
                <a:gd name="connsiteX17" fmla="*/ 3225574 w 4387261"/>
                <a:gd name="connsiteY17" fmla="*/ 1955440 h 2594536"/>
                <a:gd name="connsiteX18" fmla="*/ 3266695 w 4387261"/>
                <a:gd name="connsiteY18" fmla="*/ 1923815 h 2594536"/>
                <a:gd name="connsiteX19" fmla="*/ 3306045 w 4387261"/>
                <a:gd name="connsiteY19" fmla="*/ 1892834 h 2594536"/>
                <a:gd name="connsiteX20" fmla="*/ 3596865 w 4387261"/>
                <a:gd name="connsiteY20" fmla="*/ 1626638 h 2594536"/>
                <a:gd name="connsiteX21" fmla="*/ 3727709 w 4387261"/>
                <a:gd name="connsiteY21" fmla="*/ 1485091 h 2594536"/>
                <a:gd name="connsiteX22" fmla="*/ 3848335 w 4387261"/>
                <a:gd name="connsiteY22" fmla="*/ 1336864 h 2594536"/>
                <a:gd name="connsiteX23" fmla="*/ 4039130 w 4387261"/>
                <a:gd name="connsiteY23" fmla="*/ 1005729 h 2594536"/>
                <a:gd name="connsiteX24" fmla="*/ 4093045 w 4387261"/>
                <a:gd name="connsiteY24" fmla="*/ 820486 h 2594536"/>
                <a:gd name="connsiteX25" fmla="*/ 4102540 w 4387261"/>
                <a:gd name="connsiteY25" fmla="*/ 773008 h 2594536"/>
                <a:gd name="connsiteX26" fmla="*/ 4110507 w 4387261"/>
                <a:gd name="connsiteY26" fmla="*/ 725128 h 2594536"/>
                <a:gd name="connsiteX27" fmla="*/ 4121934 w 4387261"/>
                <a:gd name="connsiteY27" fmla="*/ 628483 h 2594536"/>
                <a:gd name="connsiteX28" fmla="*/ 4125635 w 4387261"/>
                <a:gd name="connsiteY28" fmla="*/ 579879 h 2594536"/>
                <a:gd name="connsiteX29" fmla="*/ 4128210 w 4387261"/>
                <a:gd name="connsiteY29" fmla="*/ 531114 h 2594536"/>
                <a:gd name="connsiteX30" fmla="*/ 4129337 w 4387261"/>
                <a:gd name="connsiteY30" fmla="*/ 482188 h 2594536"/>
                <a:gd name="connsiteX31" fmla="*/ 4129096 w 4387261"/>
                <a:gd name="connsiteY31" fmla="*/ 433182 h 2594536"/>
                <a:gd name="connsiteX32" fmla="*/ 4128854 w 4387261"/>
                <a:gd name="connsiteY32" fmla="*/ 408638 h 2594536"/>
                <a:gd name="connsiteX33" fmla="*/ 4127808 w 4387261"/>
                <a:gd name="connsiteY33" fmla="*/ 384980 h 2594536"/>
                <a:gd name="connsiteX34" fmla="*/ 4126601 w 4387261"/>
                <a:gd name="connsiteY34" fmla="*/ 361402 h 2594536"/>
                <a:gd name="connsiteX35" fmla="*/ 4124670 w 4387261"/>
                <a:gd name="connsiteY35" fmla="*/ 337905 h 2594536"/>
                <a:gd name="connsiteX36" fmla="*/ 4113162 w 4387261"/>
                <a:gd name="connsiteY36" fmla="*/ 244720 h 2594536"/>
                <a:gd name="connsiteX37" fmla="*/ 4068270 w 4387261"/>
                <a:gd name="connsiteY37" fmla="*/ 63350 h 2594536"/>
                <a:gd name="connsiteX38" fmla="*/ 4042130 w 4387261"/>
                <a:gd name="connsiteY38" fmla="*/ 0 h 2594536"/>
                <a:gd name="connsiteX39" fmla="*/ 4342981 w 4387261"/>
                <a:gd name="connsiteY39" fmla="*/ 0 h 2594536"/>
                <a:gd name="connsiteX40" fmla="*/ 4363778 w 4387261"/>
                <a:gd name="connsiteY40" fmla="*/ 96966 h 2594536"/>
                <a:gd name="connsiteX41" fmla="*/ 4379439 w 4387261"/>
                <a:gd name="connsiteY41" fmla="*/ 210199 h 2594536"/>
                <a:gd name="connsiteX42" fmla="*/ 4386601 w 4387261"/>
                <a:gd name="connsiteY42" fmla="*/ 323823 h 2594536"/>
                <a:gd name="connsiteX43" fmla="*/ 4387245 w 4387261"/>
                <a:gd name="connsiteY43" fmla="*/ 352229 h 2594536"/>
                <a:gd name="connsiteX44" fmla="*/ 4387084 w 4387261"/>
                <a:gd name="connsiteY44" fmla="*/ 380554 h 2594536"/>
                <a:gd name="connsiteX45" fmla="*/ 4386762 w 4387261"/>
                <a:gd name="connsiteY45" fmla="*/ 408799 h 2594536"/>
                <a:gd name="connsiteX46" fmla="*/ 4385716 w 4387261"/>
                <a:gd name="connsiteY46" fmla="*/ 436240 h 2594536"/>
                <a:gd name="connsiteX47" fmla="*/ 4368254 w 4387261"/>
                <a:gd name="connsiteY47" fmla="*/ 655441 h 2594536"/>
                <a:gd name="connsiteX48" fmla="*/ 4329789 w 4387261"/>
                <a:gd name="connsiteY48" fmla="*/ 873274 h 2594536"/>
                <a:gd name="connsiteX49" fmla="*/ 4269517 w 4387261"/>
                <a:gd name="connsiteY49" fmla="*/ 1087245 h 2594536"/>
                <a:gd name="connsiteX50" fmla="*/ 4088297 w 4387261"/>
                <a:gd name="connsiteY50" fmla="*/ 1496839 h 2594536"/>
                <a:gd name="connsiteX51" fmla="*/ 3806168 w 4387261"/>
                <a:gd name="connsiteY51" fmla="*/ 1842057 h 2594536"/>
                <a:gd name="connsiteX52" fmla="*/ 3636375 w 4387261"/>
                <a:gd name="connsiteY52" fmla="*/ 1981995 h 2594536"/>
                <a:gd name="connsiteX53" fmla="*/ 3456605 w 4387261"/>
                <a:gd name="connsiteY53" fmla="*/ 2104230 h 2594536"/>
                <a:gd name="connsiteX54" fmla="*/ 3410817 w 4387261"/>
                <a:gd name="connsiteY54" fmla="*/ 2132797 h 2594536"/>
                <a:gd name="connsiteX55" fmla="*/ 3366397 w 4387261"/>
                <a:gd name="connsiteY55" fmla="*/ 2160076 h 2594536"/>
                <a:gd name="connsiteX56" fmla="*/ 3280294 w 4387261"/>
                <a:gd name="connsiteY56" fmla="*/ 2213911 h 2594536"/>
                <a:gd name="connsiteX57" fmla="*/ 3104386 w 4387261"/>
                <a:gd name="connsiteY57" fmla="*/ 2325443 h 2594536"/>
                <a:gd name="connsiteX58" fmla="*/ 2918419 w 4387261"/>
                <a:gd name="connsiteY58" fmla="*/ 2434319 h 2594536"/>
                <a:gd name="connsiteX59" fmla="*/ 2819843 w 4387261"/>
                <a:gd name="connsiteY59" fmla="*/ 2483406 h 2594536"/>
                <a:gd name="connsiteX60" fmla="*/ 2716680 w 4387261"/>
                <a:gd name="connsiteY60" fmla="*/ 2525090 h 2594536"/>
                <a:gd name="connsiteX61" fmla="*/ 2609654 w 4387261"/>
                <a:gd name="connsiteY61" fmla="*/ 2557037 h 2594536"/>
                <a:gd name="connsiteX62" fmla="*/ 2555095 w 4387261"/>
                <a:gd name="connsiteY62" fmla="*/ 2568946 h 2594536"/>
                <a:gd name="connsiteX63" fmla="*/ 2527735 w 4387261"/>
                <a:gd name="connsiteY63" fmla="*/ 2574177 h 2594536"/>
                <a:gd name="connsiteX64" fmla="*/ 2500295 w 4387261"/>
                <a:gd name="connsiteY64" fmla="*/ 2578522 h 2594536"/>
                <a:gd name="connsiteX65" fmla="*/ 2280450 w 4387261"/>
                <a:gd name="connsiteY65" fmla="*/ 2594536 h 2594536"/>
                <a:gd name="connsiteX66" fmla="*/ 1852106 w 4387261"/>
                <a:gd name="connsiteY66" fmla="*/ 2549875 h 2594536"/>
                <a:gd name="connsiteX67" fmla="*/ 1441707 w 4387261"/>
                <a:gd name="connsiteY67" fmla="*/ 2415650 h 2594536"/>
                <a:gd name="connsiteX68" fmla="*/ 744753 w 4387261"/>
                <a:gd name="connsiteY68" fmla="*/ 1912389 h 2594536"/>
                <a:gd name="connsiteX69" fmla="*/ 471717 w 4387261"/>
                <a:gd name="connsiteY69" fmla="*/ 1578678 h 2594536"/>
                <a:gd name="connsiteX70" fmla="*/ 254930 w 4387261"/>
                <a:gd name="connsiteY70" fmla="*/ 1205698 h 2594536"/>
                <a:gd name="connsiteX71" fmla="*/ 15852 w 4387261"/>
                <a:gd name="connsiteY71" fmla="*/ 377738 h 2594536"/>
                <a:gd name="connsiteX72" fmla="*/ 0 w 4387261"/>
                <a:gd name="connsiteY72" fmla="*/ 161283 h 25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387261" h="2594536">
                  <a:moveTo>
                    <a:pt x="2393" y="0"/>
                  </a:moveTo>
                  <a:lnTo>
                    <a:pt x="212977" y="0"/>
                  </a:lnTo>
                  <a:lnTo>
                    <a:pt x="211747" y="154553"/>
                  </a:lnTo>
                  <a:cubicBezTo>
                    <a:pt x="214071" y="220619"/>
                    <a:pt x="219281" y="286565"/>
                    <a:pt x="227489" y="352309"/>
                  </a:cubicBezTo>
                  <a:cubicBezTo>
                    <a:pt x="243986" y="483717"/>
                    <a:pt x="271587" y="613918"/>
                    <a:pt x="309247" y="741223"/>
                  </a:cubicBezTo>
                  <a:cubicBezTo>
                    <a:pt x="346746" y="868607"/>
                    <a:pt x="395270" y="992853"/>
                    <a:pt x="451519" y="1113237"/>
                  </a:cubicBezTo>
                  <a:cubicBezTo>
                    <a:pt x="562809" y="1354729"/>
                    <a:pt x="710392" y="1580207"/>
                    <a:pt x="888634" y="1778003"/>
                  </a:cubicBezTo>
                  <a:cubicBezTo>
                    <a:pt x="978036" y="1876579"/>
                    <a:pt x="1075567" y="1967913"/>
                    <a:pt x="1180339" y="2049751"/>
                  </a:cubicBezTo>
                  <a:cubicBezTo>
                    <a:pt x="1284950" y="2131751"/>
                    <a:pt x="1397126" y="2204094"/>
                    <a:pt x="1515337" y="2264607"/>
                  </a:cubicBezTo>
                  <a:cubicBezTo>
                    <a:pt x="1633468" y="2325121"/>
                    <a:pt x="1757151" y="2375496"/>
                    <a:pt x="1885662" y="2410420"/>
                  </a:cubicBezTo>
                  <a:cubicBezTo>
                    <a:pt x="2013851" y="2445344"/>
                    <a:pt x="2147110" y="2463530"/>
                    <a:pt x="2280450" y="2463450"/>
                  </a:cubicBezTo>
                  <a:cubicBezTo>
                    <a:pt x="2345953" y="2462726"/>
                    <a:pt x="2410972" y="2456288"/>
                    <a:pt x="2473740" y="2441079"/>
                  </a:cubicBezTo>
                  <a:cubicBezTo>
                    <a:pt x="2536587" y="2426111"/>
                    <a:pt x="2596698" y="2402856"/>
                    <a:pt x="2654556" y="2375013"/>
                  </a:cubicBezTo>
                  <a:cubicBezTo>
                    <a:pt x="2683445" y="2360930"/>
                    <a:pt x="2711771" y="2345319"/>
                    <a:pt x="2739694" y="2328903"/>
                  </a:cubicBezTo>
                  <a:cubicBezTo>
                    <a:pt x="2767537" y="2312246"/>
                    <a:pt x="2794977" y="2294462"/>
                    <a:pt x="2822096" y="2275954"/>
                  </a:cubicBezTo>
                  <a:cubicBezTo>
                    <a:pt x="2876172" y="2238455"/>
                    <a:pt x="2928639" y="2196771"/>
                    <a:pt x="2981347" y="2153639"/>
                  </a:cubicBezTo>
                  <a:cubicBezTo>
                    <a:pt x="3034135" y="2110507"/>
                    <a:pt x="3086924" y="2065443"/>
                    <a:pt x="3141805" y="2021265"/>
                  </a:cubicBezTo>
                  <a:cubicBezTo>
                    <a:pt x="3169164" y="1999136"/>
                    <a:pt x="3197168" y="1977248"/>
                    <a:pt x="3225574" y="1955440"/>
                  </a:cubicBezTo>
                  <a:lnTo>
                    <a:pt x="3266695" y="1923815"/>
                  </a:lnTo>
                  <a:cubicBezTo>
                    <a:pt x="3279811" y="1913435"/>
                    <a:pt x="3293250" y="1903537"/>
                    <a:pt x="3306045" y="1892834"/>
                  </a:cubicBezTo>
                  <a:cubicBezTo>
                    <a:pt x="3410173" y="1809306"/>
                    <a:pt x="3506014" y="1718696"/>
                    <a:pt x="3596865" y="1626638"/>
                  </a:cubicBezTo>
                  <a:cubicBezTo>
                    <a:pt x="3642089" y="1580368"/>
                    <a:pt x="3685784" y="1533292"/>
                    <a:pt x="3727709" y="1485091"/>
                  </a:cubicBezTo>
                  <a:cubicBezTo>
                    <a:pt x="3769635" y="1436889"/>
                    <a:pt x="3810192" y="1387802"/>
                    <a:pt x="3848335" y="1336864"/>
                  </a:cubicBezTo>
                  <a:cubicBezTo>
                    <a:pt x="3924782" y="1235391"/>
                    <a:pt x="3993101" y="1125951"/>
                    <a:pt x="4039130" y="1005729"/>
                  </a:cubicBezTo>
                  <a:cubicBezTo>
                    <a:pt x="4062145" y="945778"/>
                    <a:pt x="4079768" y="883655"/>
                    <a:pt x="4093045" y="820486"/>
                  </a:cubicBezTo>
                  <a:cubicBezTo>
                    <a:pt x="4096183" y="804633"/>
                    <a:pt x="4099805" y="788941"/>
                    <a:pt x="4102540" y="773008"/>
                  </a:cubicBezTo>
                  <a:lnTo>
                    <a:pt x="4110507" y="725128"/>
                  </a:lnTo>
                  <a:cubicBezTo>
                    <a:pt x="4114772" y="693021"/>
                    <a:pt x="4119278" y="660913"/>
                    <a:pt x="4121934" y="628483"/>
                  </a:cubicBezTo>
                  <a:cubicBezTo>
                    <a:pt x="4123463" y="612309"/>
                    <a:pt x="4124911" y="596134"/>
                    <a:pt x="4125635" y="579879"/>
                  </a:cubicBezTo>
                  <a:cubicBezTo>
                    <a:pt x="4126440" y="563624"/>
                    <a:pt x="4127728" y="547450"/>
                    <a:pt x="4128210" y="531114"/>
                  </a:cubicBezTo>
                  <a:lnTo>
                    <a:pt x="4129337" y="482188"/>
                  </a:lnTo>
                  <a:cubicBezTo>
                    <a:pt x="4129739" y="465933"/>
                    <a:pt x="4129176" y="449517"/>
                    <a:pt x="4129096" y="433182"/>
                  </a:cubicBezTo>
                  <a:lnTo>
                    <a:pt x="4128854" y="408638"/>
                  </a:lnTo>
                  <a:cubicBezTo>
                    <a:pt x="4128613" y="400672"/>
                    <a:pt x="4128130" y="392866"/>
                    <a:pt x="4127808" y="384980"/>
                  </a:cubicBezTo>
                  <a:cubicBezTo>
                    <a:pt x="4127406" y="377094"/>
                    <a:pt x="4127164" y="369208"/>
                    <a:pt x="4126601" y="361402"/>
                  </a:cubicBezTo>
                  <a:lnTo>
                    <a:pt x="4124670" y="337905"/>
                  </a:lnTo>
                  <a:cubicBezTo>
                    <a:pt x="4122175" y="306602"/>
                    <a:pt x="4117991" y="275540"/>
                    <a:pt x="4113162" y="244720"/>
                  </a:cubicBezTo>
                  <a:cubicBezTo>
                    <a:pt x="4102943" y="183040"/>
                    <a:pt x="4087834" y="122546"/>
                    <a:pt x="4068270" y="63350"/>
                  </a:cubicBezTo>
                  <a:lnTo>
                    <a:pt x="4042130" y="0"/>
                  </a:lnTo>
                  <a:lnTo>
                    <a:pt x="4342981" y="0"/>
                  </a:lnTo>
                  <a:lnTo>
                    <a:pt x="4363778" y="96966"/>
                  </a:lnTo>
                  <a:cubicBezTo>
                    <a:pt x="4370412" y="134527"/>
                    <a:pt x="4375657" y="172318"/>
                    <a:pt x="4379439" y="210199"/>
                  </a:cubicBezTo>
                  <a:cubicBezTo>
                    <a:pt x="4383061" y="248100"/>
                    <a:pt x="4385796" y="286001"/>
                    <a:pt x="4386601" y="323823"/>
                  </a:cubicBezTo>
                  <a:lnTo>
                    <a:pt x="4387245" y="352229"/>
                  </a:lnTo>
                  <a:cubicBezTo>
                    <a:pt x="4387325" y="361644"/>
                    <a:pt x="4387084" y="371139"/>
                    <a:pt x="4387084" y="380554"/>
                  </a:cubicBezTo>
                  <a:lnTo>
                    <a:pt x="4386762" y="408799"/>
                  </a:lnTo>
                  <a:lnTo>
                    <a:pt x="4385716" y="436240"/>
                  </a:lnTo>
                  <a:cubicBezTo>
                    <a:pt x="4383382" y="509307"/>
                    <a:pt x="4377588" y="582535"/>
                    <a:pt x="4368254" y="655441"/>
                  </a:cubicBezTo>
                  <a:cubicBezTo>
                    <a:pt x="4359402" y="728428"/>
                    <a:pt x="4346688" y="801253"/>
                    <a:pt x="4329789" y="873274"/>
                  </a:cubicBezTo>
                  <a:cubicBezTo>
                    <a:pt x="4312729" y="945215"/>
                    <a:pt x="4292531" y="1016592"/>
                    <a:pt x="4269517" y="1087245"/>
                  </a:cubicBezTo>
                  <a:cubicBezTo>
                    <a:pt x="4223085" y="1228310"/>
                    <a:pt x="4165308" y="1367765"/>
                    <a:pt x="4088297" y="1496839"/>
                  </a:cubicBezTo>
                  <a:cubicBezTo>
                    <a:pt x="4011448" y="1625994"/>
                    <a:pt x="3913998" y="1741309"/>
                    <a:pt x="3806168" y="1842057"/>
                  </a:cubicBezTo>
                  <a:cubicBezTo>
                    <a:pt x="3752333" y="1892673"/>
                    <a:pt x="3695038" y="1938702"/>
                    <a:pt x="3636375" y="1981995"/>
                  </a:cubicBezTo>
                  <a:cubicBezTo>
                    <a:pt x="3577471" y="2025047"/>
                    <a:pt x="3517682" y="2066006"/>
                    <a:pt x="3456605" y="2104230"/>
                  </a:cubicBezTo>
                  <a:cubicBezTo>
                    <a:pt x="3441476" y="2114047"/>
                    <a:pt x="3426107" y="2123301"/>
                    <a:pt x="3410817" y="2132797"/>
                  </a:cubicBezTo>
                  <a:lnTo>
                    <a:pt x="3366397" y="2160076"/>
                  </a:lnTo>
                  <a:cubicBezTo>
                    <a:pt x="3337669" y="2177538"/>
                    <a:pt x="3309183" y="2195644"/>
                    <a:pt x="3280294" y="2213911"/>
                  </a:cubicBezTo>
                  <a:lnTo>
                    <a:pt x="3104386" y="2325443"/>
                  </a:lnTo>
                  <a:cubicBezTo>
                    <a:pt x="3044435" y="2362862"/>
                    <a:pt x="2982715" y="2399798"/>
                    <a:pt x="2918419" y="2434319"/>
                  </a:cubicBezTo>
                  <a:cubicBezTo>
                    <a:pt x="2886231" y="2451540"/>
                    <a:pt x="2853479" y="2468197"/>
                    <a:pt x="2819843" y="2483406"/>
                  </a:cubicBezTo>
                  <a:cubicBezTo>
                    <a:pt x="2786126" y="2498535"/>
                    <a:pt x="2751765" y="2512617"/>
                    <a:pt x="2716680" y="2525090"/>
                  </a:cubicBezTo>
                  <a:cubicBezTo>
                    <a:pt x="2681514" y="2537322"/>
                    <a:pt x="2645866" y="2548185"/>
                    <a:pt x="2609654" y="2557037"/>
                  </a:cubicBezTo>
                  <a:cubicBezTo>
                    <a:pt x="2591548" y="2561221"/>
                    <a:pt x="2573362" y="2565486"/>
                    <a:pt x="2555095" y="2568946"/>
                  </a:cubicBezTo>
                  <a:lnTo>
                    <a:pt x="2527735" y="2574177"/>
                  </a:lnTo>
                  <a:lnTo>
                    <a:pt x="2500295" y="2578522"/>
                  </a:lnTo>
                  <a:cubicBezTo>
                    <a:pt x="2427067" y="2589788"/>
                    <a:pt x="2353436" y="2594536"/>
                    <a:pt x="2280450" y="2594536"/>
                  </a:cubicBezTo>
                  <a:cubicBezTo>
                    <a:pt x="2136810" y="2594134"/>
                    <a:pt x="1993170" y="2579166"/>
                    <a:pt x="1852106" y="2549875"/>
                  </a:cubicBezTo>
                  <a:cubicBezTo>
                    <a:pt x="1711122" y="2520664"/>
                    <a:pt x="1572873" y="2475923"/>
                    <a:pt x="1441707" y="2415650"/>
                  </a:cubicBezTo>
                  <a:cubicBezTo>
                    <a:pt x="1179373" y="2294542"/>
                    <a:pt x="944641" y="2119036"/>
                    <a:pt x="744753" y="1912389"/>
                  </a:cubicBezTo>
                  <a:cubicBezTo>
                    <a:pt x="644809" y="1808823"/>
                    <a:pt x="553636" y="1696889"/>
                    <a:pt x="471717" y="1578678"/>
                  </a:cubicBezTo>
                  <a:cubicBezTo>
                    <a:pt x="389878" y="1460306"/>
                    <a:pt x="316972" y="1335738"/>
                    <a:pt x="254930" y="1205698"/>
                  </a:cubicBezTo>
                  <a:cubicBezTo>
                    <a:pt x="131729" y="945295"/>
                    <a:pt x="50293" y="664937"/>
                    <a:pt x="15852" y="377738"/>
                  </a:cubicBezTo>
                  <a:cubicBezTo>
                    <a:pt x="7363" y="305959"/>
                    <a:pt x="2092" y="233656"/>
                    <a:pt x="0" y="1612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37EFD7-7283-4FBF-AECA-050D1599D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1623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84478 w 4328502"/>
                <a:gd name="connsiteY1" fmla="*/ 0 h 2582465"/>
                <a:gd name="connsiteX2" fmla="*/ 482822 w 4328502"/>
                <a:gd name="connsiteY2" fmla="*/ 34048 h 2582465"/>
                <a:gd name="connsiteX3" fmla="*/ 628796 w 4328502"/>
                <a:gd name="connsiteY3" fmla="*/ 792561 h 2582465"/>
                <a:gd name="connsiteX4" fmla="*/ 1030826 w 4328502"/>
                <a:gd name="connsiteY4" fmla="*/ 1468513 h 2582465"/>
                <a:gd name="connsiteX5" fmla="*/ 1606511 w 4328502"/>
                <a:gd name="connsiteY5" fmla="*/ 1933149 h 2582465"/>
                <a:gd name="connsiteX6" fmla="*/ 2267816 w 4328502"/>
                <a:gd name="connsiteY6" fmla="*/ 2099643 h 2582465"/>
                <a:gd name="connsiteX7" fmla="*/ 2868689 w 4328502"/>
                <a:gd name="connsiteY7" fmla="*/ 1824756 h 2582465"/>
                <a:gd name="connsiteX8" fmla="*/ 3076705 w 4328502"/>
                <a:gd name="connsiteY8" fmla="*/ 1676851 h 2582465"/>
                <a:gd name="connsiteX9" fmla="*/ 3652712 w 4328502"/>
                <a:gd name="connsiteY9" fmla="*/ 1112593 h 2582465"/>
                <a:gd name="connsiteX10" fmla="*/ 3845680 w 4328502"/>
                <a:gd name="connsiteY10" fmla="*/ 370736 h 2582465"/>
                <a:gd name="connsiteX11" fmla="*/ 3777375 w 4328502"/>
                <a:gd name="connsiteY11" fmla="*/ 13757 h 2582465"/>
                <a:gd name="connsiteX12" fmla="*/ 3771130 w 4328502"/>
                <a:gd name="connsiteY12" fmla="*/ 0 h 2582465"/>
                <a:gd name="connsiteX13" fmla="*/ 4280386 w 4328502"/>
                <a:gd name="connsiteY13" fmla="*/ 0 h 2582465"/>
                <a:gd name="connsiteX14" fmla="*/ 4315979 w 4328502"/>
                <a:gd name="connsiteY14" fmla="*/ 179000 h 2582465"/>
                <a:gd name="connsiteX15" fmla="*/ 4328502 w 4328502"/>
                <a:gd name="connsiteY15" fmla="*/ 370736 h 2582465"/>
                <a:gd name="connsiteX16" fmla="*/ 3347729 w 4328502"/>
                <a:gd name="connsiteY16" fmla="*/ 2076387 h 2582465"/>
                <a:gd name="connsiteX17" fmla="*/ 2267816 w 4328502"/>
                <a:gd name="connsiteY17" fmla="*/ 2582465 h 2582465"/>
                <a:gd name="connsiteX18" fmla="*/ 0 w 4328502"/>
                <a:gd name="connsiteY18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84478" y="0"/>
                  </a:lnTo>
                  <a:lnTo>
                    <a:pt x="482822" y="34048"/>
                  </a:lnTo>
                  <a:cubicBezTo>
                    <a:pt x="482822" y="282058"/>
                    <a:pt x="533277" y="544392"/>
                    <a:pt x="628796" y="792561"/>
                  </a:cubicBezTo>
                  <a:cubicBezTo>
                    <a:pt x="723268" y="1038077"/>
                    <a:pt x="862321" y="1271844"/>
                    <a:pt x="1030826" y="1468513"/>
                  </a:cubicBezTo>
                  <a:cubicBezTo>
                    <a:pt x="1199089" y="1664942"/>
                    <a:pt x="1398173" y="1825561"/>
                    <a:pt x="1606511" y="1933149"/>
                  </a:cubicBezTo>
                  <a:cubicBezTo>
                    <a:pt x="1820482" y="2043635"/>
                    <a:pt x="2042982" y="2099643"/>
                    <a:pt x="2267816" y="2099643"/>
                  </a:cubicBezTo>
                  <a:cubicBezTo>
                    <a:pt x="2482672" y="2099643"/>
                    <a:pt x="2607321" y="2015390"/>
                    <a:pt x="2868689" y="1824756"/>
                  </a:cubicBezTo>
                  <a:cubicBezTo>
                    <a:pt x="2934111" y="1777037"/>
                    <a:pt x="3001787" y="1727709"/>
                    <a:pt x="3076705" y="1676851"/>
                  </a:cubicBezTo>
                  <a:cubicBezTo>
                    <a:pt x="3341774" y="1497000"/>
                    <a:pt x="3530236" y="1312481"/>
                    <a:pt x="3652712" y="1112593"/>
                  </a:cubicBezTo>
                  <a:cubicBezTo>
                    <a:pt x="3782591" y="900714"/>
                    <a:pt x="3845680" y="658016"/>
                    <a:pt x="3845680" y="370736"/>
                  </a:cubicBezTo>
                  <a:cubicBezTo>
                    <a:pt x="3845680" y="248462"/>
                    <a:pt x="3823726" y="132614"/>
                    <a:pt x="3777375" y="13757"/>
                  </a:cubicBezTo>
                  <a:lnTo>
                    <a:pt x="3771130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613766-6995-44A2-A21A-E0D036A1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1623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04018 w 4328502"/>
                <a:gd name="connsiteY1" fmla="*/ 0 h 2582465"/>
                <a:gd name="connsiteX2" fmla="*/ 402352 w 4328502"/>
                <a:gd name="connsiteY2" fmla="*/ 34048 h 2582465"/>
                <a:gd name="connsiteX3" fmla="*/ 553717 w 4328502"/>
                <a:gd name="connsiteY3" fmla="*/ 821451 h 2582465"/>
                <a:gd name="connsiteX4" fmla="*/ 969749 w 4328502"/>
                <a:gd name="connsiteY4" fmla="*/ 1520900 h 2582465"/>
                <a:gd name="connsiteX5" fmla="*/ 1569655 w 4328502"/>
                <a:gd name="connsiteY5" fmla="*/ 2004688 h 2582465"/>
                <a:gd name="connsiteX6" fmla="*/ 2267816 w 4328502"/>
                <a:gd name="connsiteY6" fmla="*/ 2180113 h 2582465"/>
                <a:gd name="connsiteX7" fmla="*/ 2916086 w 4328502"/>
                <a:gd name="connsiteY7" fmla="*/ 1889776 h 2582465"/>
                <a:gd name="connsiteX8" fmla="*/ 3121849 w 4328502"/>
                <a:gd name="connsiteY8" fmla="*/ 1743481 h 2582465"/>
                <a:gd name="connsiteX9" fmla="*/ 3926150 w 4328502"/>
                <a:gd name="connsiteY9" fmla="*/ 370736 h 2582465"/>
                <a:gd name="connsiteX10" fmla="*/ 3890864 w 4328502"/>
                <a:gd name="connsiteY10" fmla="*/ 101186 h 2582465"/>
                <a:gd name="connsiteX11" fmla="*/ 3856896 w 4328502"/>
                <a:gd name="connsiteY11" fmla="*/ 0 h 2582465"/>
                <a:gd name="connsiteX12" fmla="*/ 4280386 w 4328502"/>
                <a:gd name="connsiteY12" fmla="*/ 0 h 2582465"/>
                <a:gd name="connsiteX13" fmla="*/ 4315979 w 4328502"/>
                <a:gd name="connsiteY13" fmla="*/ 179000 h 2582465"/>
                <a:gd name="connsiteX14" fmla="*/ 4328502 w 4328502"/>
                <a:gd name="connsiteY14" fmla="*/ 370736 h 2582465"/>
                <a:gd name="connsiteX15" fmla="*/ 3347729 w 4328502"/>
                <a:gd name="connsiteY15" fmla="*/ 2076387 h 2582465"/>
                <a:gd name="connsiteX16" fmla="*/ 2267816 w 4328502"/>
                <a:gd name="connsiteY16" fmla="*/ 2582465 h 2582465"/>
                <a:gd name="connsiteX17" fmla="*/ 0 w 4328502"/>
                <a:gd name="connsiteY17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04018" y="0"/>
                  </a:lnTo>
                  <a:lnTo>
                    <a:pt x="402352" y="34048"/>
                  </a:lnTo>
                  <a:cubicBezTo>
                    <a:pt x="402352" y="295496"/>
                    <a:pt x="453209" y="560486"/>
                    <a:pt x="553717" y="821451"/>
                  </a:cubicBezTo>
                  <a:cubicBezTo>
                    <a:pt x="651408" y="1075496"/>
                    <a:pt x="795289" y="1317310"/>
                    <a:pt x="969749" y="1520900"/>
                  </a:cubicBezTo>
                  <a:cubicBezTo>
                    <a:pt x="1147186" y="1728030"/>
                    <a:pt x="1349086" y="1890822"/>
                    <a:pt x="1569655" y="2004688"/>
                  </a:cubicBezTo>
                  <a:cubicBezTo>
                    <a:pt x="1795133" y="2121048"/>
                    <a:pt x="2030026" y="2180113"/>
                    <a:pt x="2267816" y="2180113"/>
                  </a:cubicBezTo>
                  <a:cubicBezTo>
                    <a:pt x="2507377" y="2180113"/>
                    <a:pt x="2647234" y="2085882"/>
                    <a:pt x="2916086" y="1889776"/>
                  </a:cubicBezTo>
                  <a:cubicBezTo>
                    <a:pt x="2980945" y="1842459"/>
                    <a:pt x="3048057" y="1793533"/>
                    <a:pt x="3121849" y="1743481"/>
                  </a:cubicBezTo>
                  <a:cubicBezTo>
                    <a:pt x="3685624" y="1361005"/>
                    <a:pt x="3926150" y="950445"/>
                    <a:pt x="3926150" y="370736"/>
                  </a:cubicBezTo>
                  <a:cubicBezTo>
                    <a:pt x="3926150" y="275620"/>
                    <a:pt x="3913903" y="186836"/>
                    <a:pt x="3890864" y="101186"/>
                  </a:cubicBezTo>
                  <a:lnTo>
                    <a:pt x="3856896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21023-D344-46F0-A210-55310BCAC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6372" y="-12149"/>
              <a:ext cx="4619000" cy="2609159"/>
            </a:xfrm>
            <a:custGeom>
              <a:avLst/>
              <a:gdLst>
                <a:gd name="connsiteX0" fmla="*/ 22456 w 4619000"/>
                <a:gd name="connsiteY0" fmla="*/ 0 h 2614653"/>
                <a:gd name="connsiteX1" fmla="*/ 147678 w 4619000"/>
                <a:gd name="connsiteY1" fmla="*/ 0 h 2614653"/>
                <a:gd name="connsiteX2" fmla="*/ 145973 w 4619000"/>
                <a:gd name="connsiteY2" fmla="*/ 79675 h 2614653"/>
                <a:gd name="connsiteX3" fmla="*/ 170195 w 4619000"/>
                <a:gd name="connsiteY3" fmla="*/ 405339 h 2614653"/>
                <a:gd name="connsiteX4" fmla="*/ 210108 w 4619000"/>
                <a:gd name="connsiteY4" fmla="*/ 609814 h 2614653"/>
                <a:gd name="connsiteX5" fmla="*/ 267242 w 4619000"/>
                <a:gd name="connsiteY5" fmla="*/ 810587 h 2614653"/>
                <a:gd name="connsiteX6" fmla="*/ 340148 w 4619000"/>
                <a:gd name="connsiteY6" fmla="*/ 1006533 h 2614653"/>
                <a:gd name="connsiteX7" fmla="*/ 428344 w 4619000"/>
                <a:gd name="connsiteY7" fmla="*/ 1196765 h 2614653"/>
                <a:gd name="connsiteX8" fmla="*/ 644970 w 4619000"/>
                <a:gd name="connsiteY8" fmla="*/ 1557594 h 2614653"/>
                <a:gd name="connsiteX9" fmla="*/ 707335 w 4619000"/>
                <a:gd name="connsiteY9" fmla="*/ 1642893 h 2614653"/>
                <a:gd name="connsiteX10" fmla="*/ 707496 w 4619000"/>
                <a:gd name="connsiteY10" fmla="*/ 1643054 h 2614653"/>
                <a:gd name="connsiteX11" fmla="*/ 707657 w 4619000"/>
                <a:gd name="connsiteY11" fmla="*/ 1643214 h 2614653"/>
                <a:gd name="connsiteX12" fmla="*/ 734453 w 4619000"/>
                <a:gd name="connsiteY12" fmla="*/ 1678219 h 2614653"/>
                <a:gd name="connsiteX13" fmla="*/ 740006 w 4619000"/>
                <a:gd name="connsiteY13" fmla="*/ 1685301 h 2614653"/>
                <a:gd name="connsiteX14" fmla="*/ 772757 w 4619000"/>
                <a:gd name="connsiteY14" fmla="*/ 1726340 h 2614653"/>
                <a:gd name="connsiteX15" fmla="*/ 912937 w 4619000"/>
                <a:gd name="connsiteY15" fmla="*/ 1886074 h 2614653"/>
                <a:gd name="connsiteX16" fmla="*/ 1230392 w 4619000"/>
                <a:gd name="connsiteY16" fmla="*/ 2170617 h 2614653"/>
                <a:gd name="connsiteX17" fmla="*/ 1407025 w 4619000"/>
                <a:gd name="connsiteY17" fmla="*/ 2291725 h 2614653"/>
                <a:gd name="connsiteX18" fmla="*/ 1595567 w 4619000"/>
                <a:gd name="connsiteY18" fmla="*/ 2394808 h 2614653"/>
                <a:gd name="connsiteX19" fmla="*/ 1595808 w 4619000"/>
                <a:gd name="connsiteY19" fmla="*/ 2394888 h 2614653"/>
                <a:gd name="connsiteX20" fmla="*/ 1596050 w 4619000"/>
                <a:gd name="connsiteY20" fmla="*/ 2394969 h 2614653"/>
                <a:gd name="connsiteX21" fmla="*/ 1644493 w 4619000"/>
                <a:gd name="connsiteY21" fmla="*/ 2417581 h 2614653"/>
                <a:gd name="connsiteX22" fmla="*/ 1669036 w 4619000"/>
                <a:gd name="connsiteY22" fmla="*/ 2428686 h 2614653"/>
                <a:gd name="connsiteX23" fmla="*/ 1693660 w 4619000"/>
                <a:gd name="connsiteY23" fmla="*/ 2439147 h 2614653"/>
                <a:gd name="connsiteX24" fmla="*/ 1697523 w 4619000"/>
                <a:gd name="connsiteY24" fmla="*/ 2440756 h 2614653"/>
                <a:gd name="connsiteX25" fmla="*/ 1743310 w 4619000"/>
                <a:gd name="connsiteY25" fmla="*/ 2459104 h 2614653"/>
                <a:gd name="connsiteX26" fmla="*/ 1761899 w 4619000"/>
                <a:gd name="connsiteY26" fmla="*/ 2466185 h 2614653"/>
                <a:gd name="connsiteX27" fmla="*/ 1793685 w 4619000"/>
                <a:gd name="connsiteY27" fmla="*/ 2477934 h 2614653"/>
                <a:gd name="connsiteX28" fmla="*/ 1794007 w 4619000"/>
                <a:gd name="connsiteY28" fmla="*/ 2478014 h 2614653"/>
                <a:gd name="connsiteX29" fmla="*/ 1794329 w 4619000"/>
                <a:gd name="connsiteY29" fmla="*/ 2478175 h 2614653"/>
                <a:gd name="connsiteX30" fmla="*/ 2000977 w 4619000"/>
                <a:gd name="connsiteY30" fmla="*/ 2539413 h 2614653"/>
                <a:gd name="connsiteX31" fmla="*/ 2429240 w 4619000"/>
                <a:gd name="connsiteY31" fmla="*/ 2588983 h 2614653"/>
                <a:gd name="connsiteX32" fmla="*/ 2640394 w 4619000"/>
                <a:gd name="connsiteY32" fmla="*/ 2568383 h 2614653"/>
                <a:gd name="connsiteX33" fmla="*/ 2842214 w 4619000"/>
                <a:gd name="connsiteY33" fmla="*/ 2505535 h 2614653"/>
                <a:gd name="connsiteX34" fmla="*/ 2842536 w 4619000"/>
                <a:gd name="connsiteY34" fmla="*/ 2505374 h 2614653"/>
                <a:gd name="connsiteX35" fmla="*/ 2842858 w 4619000"/>
                <a:gd name="connsiteY35" fmla="*/ 2505213 h 2614653"/>
                <a:gd name="connsiteX36" fmla="*/ 2876977 w 4619000"/>
                <a:gd name="connsiteY36" fmla="*/ 2490004 h 2614653"/>
                <a:gd name="connsiteX37" fmla="*/ 2890818 w 4619000"/>
                <a:gd name="connsiteY37" fmla="*/ 2483647 h 2614653"/>
                <a:gd name="connsiteX38" fmla="*/ 2902486 w 4619000"/>
                <a:gd name="connsiteY38" fmla="*/ 2477853 h 2614653"/>
                <a:gd name="connsiteX39" fmla="*/ 2937732 w 4619000"/>
                <a:gd name="connsiteY39" fmla="*/ 2459667 h 2614653"/>
                <a:gd name="connsiteX40" fmla="*/ 2938054 w 4619000"/>
                <a:gd name="connsiteY40" fmla="*/ 2459506 h 2614653"/>
                <a:gd name="connsiteX41" fmla="*/ 2938376 w 4619000"/>
                <a:gd name="connsiteY41" fmla="*/ 2459345 h 2614653"/>
                <a:gd name="connsiteX42" fmla="*/ 3030515 w 4619000"/>
                <a:gd name="connsiteY42" fmla="*/ 2405430 h 2614653"/>
                <a:gd name="connsiteX43" fmla="*/ 3119917 w 4619000"/>
                <a:gd name="connsiteY43" fmla="*/ 2345640 h 2614653"/>
                <a:gd name="connsiteX44" fmla="*/ 3207630 w 4619000"/>
                <a:gd name="connsiteY44" fmla="*/ 2281023 h 2614653"/>
                <a:gd name="connsiteX45" fmla="*/ 3313046 w 4619000"/>
                <a:gd name="connsiteY45" fmla="*/ 2199506 h 2614653"/>
                <a:gd name="connsiteX46" fmla="*/ 3382170 w 4619000"/>
                <a:gd name="connsiteY46" fmla="*/ 2145591 h 2614653"/>
                <a:gd name="connsiteX47" fmla="*/ 3471251 w 4619000"/>
                <a:gd name="connsiteY47" fmla="*/ 2077433 h 2614653"/>
                <a:gd name="connsiteX48" fmla="*/ 3518568 w 4619000"/>
                <a:gd name="connsiteY48" fmla="*/ 2042589 h 2614653"/>
                <a:gd name="connsiteX49" fmla="*/ 3561056 w 4619000"/>
                <a:gd name="connsiteY49" fmla="*/ 2011366 h 2614653"/>
                <a:gd name="connsiteX50" fmla="*/ 3561217 w 4619000"/>
                <a:gd name="connsiteY50" fmla="*/ 2011206 h 2614653"/>
                <a:gd name="connsiteX51" fmla="*/ 3561378 w 4619000"/>
                <a:gd name="connsiteY51" fmla="*/ 2011045 h 2614653"/>
                <a:gd name="connsiteX52" fmla="*/ 3633399 w 4619000"/>
                <a:gd name="connsiteY52" fmla="*/ 1956405 h 2614653"/>
                <a:gd name="connsiteX53" fmla="*/ 3646998 w 4619000"/>
                <a:gd name="connsiteY53" fmla="*/ 1945864 h 2614653"/>
                <a:gd name="connsiteX54" fmla="*/ 3653597 w 4619000"/>
                <a:gd name="connsiteY54" fmla="*/ 1940553 h 2614653"/>
                <a:gd name="connsiteX55" fmla="*/ 3729883 w 4619000"/>
                <a:gd name="connsiteY55" fmla="*/ 1877625 h 2614653"/>
                <a:gd name="connsiteX56" fmla="*/ 3885835 w 4619000"/>
                <a:gd name="connsiteY56" fmla="*/ 1733261 h 2614653"/>
                <a:gd name="connsiteX57" fmla="*/ 4145190 w 4619000"/>
                <a:gd name="connsiteY57" fmla="*/ 1410333 h 2614653"/>
                <a:gd name="connsiteX58" fmla="*/ 4242318 w 4619000"/>
                <a:gd name="connsiteY58" fmla="*/ 1232494 h 2614653"/>
                <a:gd name="connsiteX59" fmla="*/ 4242399 w 4619000"/>
                <a:gd name="connsiteY59" fmla="*/ 1232333 h 2614653"/>
                <a:gd name="connsiteX60" fmla="*/ 4242480 w 4619000"/>
                <a:gd name="connsiteY60" fmla="*/ 1232172 h 2614653"/>
                <a:gd name="connsiteX61" fmla="*/ 4315868 w 4619000"/>
                <a:gd name="connsiteY61" fmla="*/ 1044434 h 2614653"/>
                <a:gd name="connsiteX62" fmla="*/ 4366645 w 4619000"/>
                <a:gd name="connsiteY62" fmla="*/ 848408 h 2614653"/>
                <a:gd name="connsiteX63" fmla="*/ 4383383 w 4619000"/>
                <a:gd name="connsiteY63" fmla="*/ 748947 h 2614653"/>
                <a:gd name="connsiteX64" fmla="*/ 4394729 w 4619000"/>
                <a:gd name="connsiteY64" fmla="*/ 649083 h 2614653"/>
                <a:gd name="connsiteX65" fmla="*/ 4403742 w 4619000"/>
                <a:gd name="connsiteY65" fmla="*/ 442355 h 2614653"/>
                <a:gd name="connsiteX66" fmla="*/ 4403742 w 4619000"/>
                <a:gd name="connsiteY66" fmla="*/ 431974 h 2614653"/>
                <a:gd name="connsiteX67" fmla="*/ 4403823 w 4619000"/>
                <a:gd name="connsiteY67" fmla="*/ 418294 h 2614653"/>
                <a:gd name="connsiteX68" fmla="*/ 4403420 w 4619000"/>
                <a:gd name="connsiteY68" fmla="*/ 391659 h 2614653"/>
                <a:gd name="connsiteX69" fmla="*/ 4403420 w 4619000"/>
                <a:gd name="connsiteY69" fmla="*/ 391417 h 2614653"/>
                <a:gd name="connsiteX70" fmla="*/ 4403420 w 4619000"/>
                <a:gd name="connsiteY70" fmla="*/ 391176 h 2614653"/>
                <a:gd name="connsiteX71" fmla="*/ 4402776 w 4619000"/>
                <a:gd name="connsiteY71" fmla="*/ 366149 h 2614653"/>
                <a:gd name="connsiteX72" fmla="*/ 4401489 w 4619000"/>
                <a:gd name="connsiteY72" fmla="*/ 340962 h 2614653"/>
                <a:gd name="connsiteX73" fmla="*/ 4392879 w 4619000"/>
                <a:gd name="connsiteY73" fmla="*/ 242306 h 2614653"/>
                <a:gd name="connsiteX74" fmla="*/ 4355219 w 4619000"/>
                <a:gd name="connsiteY74" fmla="*/ 50233 h 2614653"/>
                <a:gd name="connsiteX75" fmla="*/ 4337863 w 4619000"/>
                <a:gd name="connsiteY75" fmla="*/ 0 h 2614653"/>
                <a:gd name="connsiteX76" fmla="*/ 4596545 w 4619000"/>
                <a:gd name="connsiteY76" fmla="*/ 0 h 2614653"/>
                <a:gd name="connsiteX77" fmla="*/ 4607077 w 4619000"/>
                <a:gd name="connsiteY77" fmla="*/ 69014 h 2614653"/>
                <a:gd name="connsiteX78" fmla="*/ 4619000 w 4619000"/>
                <a:gd name="connsiteY78" fmla="*/ 305153 h 2614653"/>
                <a:gd name="connsiteX79" fmla="*/ 2309500 w 4619000"/>
                <a:gd name="connsiteY79" fmla="*/ 2614653 h 2614653"/>
                <a:gd name="connsiteX80" fmla="*/ 0 w 4619000"/>
                <a:gd name="connsiteY80" fmla="*/ 305153 h 2614653"/>
                <a:gd name="connsiteX81" fmla="*/ 11923 w 4619000"/>
                <a:gd name="connsiteY81" fmla="*/ 69014 h 26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619000" h="2614653">
                  <a:moveTo>
                    <a:pt x="22456" y="0"/>
                  </a:moveTo>
                  <a:lnTo>
                    <a:pt x="147678" y="0"/>
                  </a:lnTo>
                  <a:lnTo>
                    <a:pt x="145973" y="79675"/>
                  </a:lnTo>
                  <a:cubicBezTo>
                    <a:pt x="145973" y="186942"/>
                    <a:pt x="154101" y="296623"/>
                    <a:pt x="170195" y="405339"/>
                  </a:cubicBezTo>
                  <a:cubicBezTo>
                    <a:pt x="181058" y="476072"/>
                    <a:pt x="194497" y="544874"/>
                    <a:pt x="210108" y="609814"/>
                  </a:cubicBezTo>
                  <a:cubicBezTo>
                    <a:pt x="227168" y="679662"/>
                    <a:pt x="246400" y="747257"/>
                    <a:pt x="267242" y="810587"/>
                  </a:cubicBezTo>
                  <a:cubicBezTo>
                    <a:pt x="288969" y="876814"/>
                    <a:pt x="313513" y="942720"/>
                    <a:pt x="340148" y="1006533"/>
                  </a:cubicBezTo>
                  <a:cubicBezTo>
                    <a:pt x="367025" y="1070587"/>
                    <a:pt x="396719" y="1134561"/>
                    <a:pt x="428344" y="1196765"/>
                  </a:cubicBezTo>
                  <a:cubicBezTo>
                    <a:pt x="491996" y="1321816"/>
                    <a:pt x="564822" y="1443246"/>
                    <a:pt x="644970" y="1557594"/>
                  </a:cubicBezTo>
                  <a:cubicBezTo>
                    <a:pt x="661628" y="1581172"/>
                    <a:pt x="683757" y="1612153"/>
                    <a:pt x="707335" y="1642893"/>
                  </a:cubicBezTo>
                  <a:lnTo>
                    <a:pt x="707496" y="1643054"/>
                  </a:lnTo>
                  <a:lnTo>
                    <a:pt x="707657" y="1643214"/>
                  </a:lnTo>
                  <a:cubicBezTo>
                    <a:pt x="716347" y="1654963"/>
                    <a:pt x="725521" y="1666792"/>
                    <a:pt x="734453" y="1678219"/>
                  </a:cubicBezTo>
                  <a:lnTo>
                    <a:pt x="740006" y="1685301"/>
                  </a:lnTo>
                  <a:cubicBezTo>
                    <a:pt x="751352" y="1700188"/>
                    <a:pt x="762940" y="1714350"/>
                    <a:pt x="772757" y="1726340"/>
                  </a:cubicBezTo>
                  <a:cubicBezTo>
                    <a:pt x="821522" y="1785889"/>
                    <a:pt x="867390" y="1838114"/>
                    <a:pt x="912937" y="1886074"/>
                  </a:cubicBezTo>
                  <a:cubicBezTo>
                    <a:pt x="1011432" y="1990525"/>
                    <a:pt x="1118217" y="2086204"/>
                    <a:pt x="1230392" y="2170617"/>
                  </a:cubicBezTo>
                  <a:cubicBezTo>
                    <a:pt x="1288492" y="2214313"/>
                    <a:pt x="1347959" y="2255111"/>
                    <a:pt x="1407025" y="2291725"/>
                  </a:cubicBezTo>
                  <a:cubicBezTo>
                    <a:pt x="1474700" y="2332765"/>
                    <a:pt x="1536341" y="2366482"/>
                    <a:pt x="1595567" y="2394808"/>
                  </a:cubicBezTo>
                  <a:lnTo>
                    <a:pt x="1595808" y="2394888"/>
                  </a:lnTo>
                  <a:lnTo>
                    <a:pt x="1596050" y="2394969"/>
                  </a:lnTo>
                  <a:cubicBezTo>
                    <a:pt x="1612868" y="2403338"/>
                    <a:pt x="1629928" y="2411063"/>
                    <a:pt x="1644493" y="2417581"/>
                  </a:cubicBezTo>
                  <a:lnTo>
                    <a:pt x="1669036" y="2428686"/>
                  </a:lnTo>
                  <a:lnTo>
                    <a:pt x="1693660" y="2439147"/>
                  </a:lnTo>
                  <a:lnTo>
                    <a:pt x="1697523" y="2440756"/>
                  </a:lnTo>
                  <a:cubicBezTo>
                    <a:pt x="1713214" y="2447275"/>
                    <a:pt x="1728102" y="2453471"/>
                    <a:pt x="1743310" y="2459104"/>
                  </a:cubicBezTo>
                  <a:cubicBezTo>
                    <a:pt x="1749507" y="2461437"/>
                    <a:pt x="1755703" y="2463771"/>
                    <a:pt x="1761899" y="2466185"/>
                  </a:cubicBezTo>
                  <a:cubicBezTo>
                    <a:pt x="1772843" y="2470450"/>
                    <a:pt x="1783224" y="2474393"/>
                    <a:pt x="1793685" y="2477934"/>
                  </a:cubicBezTo>
                  <a:lnTo>
                    <a:pt x="1794007" y="2478014"/>
                  </a:lnTo>
                  <a:lnTo>
                    <a:pt x="1794329" y="2478175"/>
                  </a:lnTo>
                  <a:cubicBezTo>
                    <a:pt x="1863131" y="2503041"/>
                    <a:pt x="1932657" y="2523641"/>
                    <a:pt x="2000977" y="2539413"/>
                  </a:cubicBezTo>
                  <a:cubicBezTo>
                    <a:pt x="2141639" y="2572326"/>
                    <a:pt x="2285761" y="2589063"/>
                    <a:pt x="2429240" y="2588983"/>
                  </a:cubicBezTo>
                  <a:cubicBezTo>
                    <a:pt x="2501824" y="2588500"/>
                    <a:pt x="2573041" y="2581580"/>
                    <a:pt x="2640394" y="2568383"/>
                  </a:cubicBezTo>
                  <a:cubicBezTo>
                    <a:pt x="2711691" y="2553656"/>
                    <a:pt x="2779608" y="2532573"/>
                    <a:pt x="2842214" y="2505535"/>
                  </a:cubicBezTo>
                  <a:lnTo>
                    <a:pt x="2842536" y="2505374"/>
                  </a:lnTo>
                  <a:lnTo>
                    <a:pt x="2842858" y="2505213"/>
                  </a:lnTo>
                  <a:cubicBezTo>
                    <a:pt x="2854124" y="2500626"/>
                    <a:pt x="2865229" y="2495476"/>
                    <a:pt x="2876977" y="2490004"/>
                  </a:cubicBezTo>
                  <a:cubicBezTo>
                    <a:pt x="2881564" y="2487912"/>
                    <a:pt x="2886151" y="2485739"/>
                    <a:pt x="2890818" y="2483647"/>
                  </a:cubicBezTo>
                  <a:cubicBezTo>
                    <a:pt x="2894761" y="2481716"/>
                    <a:pt x="2898624" y="2479785"/>
                    <a:pt x="2902486" y="2477853"/>
                  </a:cubicBezTo>
                  <a:cubicBezTo>
                    <a:pt x="2914718" y="2471738"/>
                    <a:pt x="2926306" y="2465944"/>
                    <a:pt x="2937732" y="2459667"/>
                  </a:cubicBezTo>
                  <a:lnTo>
                    <a:pt x="2938054" y="2459506"/>
                  </a:lnTo>
                  <a:lnTo>
                    <a:pt x="2938376" y="2459345"/>
                  </a:lnTo>
                  <a:cubicBezTo>
                    <a:pt x="2965817" y="2444941"/>
                    <a:pt x="2994223" y="2428364"/>
                    <a:pt x="3030515" y="2405430"/>
                  </a:cubicBezTo>
                  <a:cubicBezTo>
                    <a:pt x="3059082" y="2387566"/>
                    <a:pt x="3087005" y="2368494"/>
                    <a:pt x="3119917" y="2345640"/>
                  </a:cubicBezTo>
                  <a:cubicBezTo>
                    <a:pt x="3150174" y="2324155"/>
                    <a:pt x="3179787" y="2301945"/>
                    <a:pt x="3207630" y="2281023"/>
                  </a:cubicBezTo>
                  <a:cubicBezTo>
                    <a:pt x="3242957" y="2254387"/>
                    <a:pt x="3278605" y="2226464"/>
                    <a:pt x="3313046" y="2199506"/>
                  </a:cubicBezTo>
                  <a:cubicBezTo>
                    <a:pt x="3335658" y="2181803"/>
                    <a:pt x="3358995" y="2163456"/>
                    <a:pt x="3382170" y="2145591"/>
                  </a:cubicBezTo>
                  <a:cubicBezTo>
                    <a:pt x="3406392" y="2126842"/>
                    <a:pt x="3438339" y="2102137"/>
                    <a:pt x="3471251" y="2077433"/>
                  </a:cubicBezTo>
                  <a:cubicBezTo>
                    <a:pt x="3486782" y="2065684"/>
                    <a:pt x="3502956" y="2053935"/>
                    <a:pt x="3518568" y="2042589"/>
                  </a:cubicBezTo>
                  <a:cubicBezTo>
                    <a:pt x="3533374" y="2031806"/>
                    <a:pt x="3547456" y="2021586"/>
                    <a:pt x="3561056" y="2011366"/>
                  </a:cubicBezTo>
                  <a:lnTo>
                    <a:pt x="3561217" y="2011206"/>
                  </a:lnTo>
                  <a:lnTo>
                    <a:pt x="3561378" y="2011045"/>
                  </a:lnTo>
                  <a:cubicBezTo>
                    <a:pt x="3585599" y="1993422"/>
                    <a:pt x="3609902" y="1974592"/>
                    <a:pt x="3633399" y="1956405"/>
                  </a:cubicBezTo>
                  <a:lnTo>
                    <a:pt x="3646998" y="1945864"/>
                  </a:lnTo>
                  <a:lnTo>
                    <a:pt x="3653597" y="1940553"/>
                  </a:lnTo>
                  <a:cubicBezTo>
                    <a:pt x="3678865" y="1920113"/>
                    <a:pt x="3705018" y="1899110"/>
                    <a:pt x="3729883" y="1877625"/>
                  </a:cubicBezTo>
                  <a:cubicBezTo>
                    <a:pt x="3785247" y="1830389"/>
                    <a:pt x="3837713" y="1781785"/>
                    <a:pt x="3885835" y="1733261"/>
                  </a:cubicBezTo>
                  <a:cubicBezTo>
                    <a:pt x="3987790" y="1629937"/>
                    <a:pt x="4075101" y="1521221"/>
                    <a:pt x="4145190" y="1410333"/>
                  </a:cubicBezTo>
                  <a:cubicBezTo>
                    <a:pt x="4184541" y="1347566"/>
                    <a:pt x="4216327" y="1289467"/>
                    <a:pt x="4242318" y="1232494"/>
                  </a:cubicBezTo>
                  <a:lnTo>
                    <a:pt x="4242399" y="1232333"/>
                  </a:lnTo>
                  <a:lnTo>
                    <a:pt x="4242480" y="1232172"/>
                  </a:lnTo>
                  <a:cubicBezTo>
                    <a:pt x="4269759" y="1174233"/>
                    <a:pt x="4294463" y="1111064"/>
                    <a:pt x="4315868" y="1044434"/>
                  </a:cubicBezTo>
                  <a:cubicBezTo>
                    <a:pt x="4335584" y="983116"/>
                    <a:pt x="4352724" y="917130"/>
                    <a:pt x="4366645" y="848408"/>
                  </a:cubicBezTo>
                  <a:cubicBezTo>
                    <a:pt x="4372922" y="816784"/>
                    <a:pt x="4378555" y="783228"/>
                    <a:pt x="4383383" y="748947"/>
                  </a:cubicBezTo>
                  <a:cubicBezTo>
                    <a:pt x="4387890" y="716759"/>
                    <a:pt x="4391671" y="683122"/>
                    <a:pt x="4394729" y="649083"/>
                  </a:cubicBezTo>
                  <a:cubicBezTo>
                    <a:pt x="4400684" y="583983"/>
                    <a:pt x="4403581" y="516388"/>
                    <a:pt x="4403742" y="442355"/>
                  </a:cubicBezTo>
                  <a:lnTo>
                    <a:pt x="4403742" y="431974"/>
                  </a:lnTo>
                  <a:cubicBezTo>
                    <a:pt x="4403823" y="427387"/>
                    <a:pt x="4403823" y="422881"/>
                    <a:pt x="4403823" y="418294"/>
                  </a:cubicBezTo>
                  <a:cubicBezTo>
                    <a:pt x="4403823" y="407270"/>
                    <a:pt x="4403742" y="399062"/>
                    <a:pt x="4403420" y="391659"/>
                  </a:cubicBezTo>
                  <a:lnTo>
                    <a:pt x="4403420" y="391417"/>
                  </a:lnTo>
                  <a:lnTo>
                    <a:pt x="4403420" y="391176"/>
                  </a:lnTo>
                  <a:lnTo>
                    <a:pt x="4402776" y="366149"/>
                  </a:lnTo>
                  <a:lnTo>
                    <a:pt x="4401489" y="340962"/>
                  </a:lnTo>
                  <a:cubicBezTo>
                    <a:pt x="4400201" y="312315"/>
                    <a:pt x="4397546" y="281817"/>
                    <a:pt x="4392879" y="242306"/>
                  </a:cubicBezTo>
                  <a:cubicBezTo>
                    <a:pt x="4385033" y="178131"/>
                    <a:pt x="4372439" y="113955"/>
                    <a:pt x="4355219" y="50233"/>
                  </a:cubicBezTo>
                  <a:lnTo>
                    <a:pt x="4337863" y="0"/>
                  </a:lnTo>
                  <a:lnTo>
                    <a:pt x="4596545" y="0"/>
                  </a:lnTo>
                  <a:lnTo>
                    <a:pt x="4607077" y="69014"/>
                  </a:lnTo>
                  <a:cubicBezTo>
                    <a:pt x="4614961" y="146655"/>
                    <a:pt x="4619000" y="225432"/>
                    <a:pt x="4619000" y="305153"/>
                  </a:cubicBezTo>
                  <a:cubicBezTo>
                    <a:pt x="4619000" y="1580689"/>
                    <a:pt x="3585036" y="2614653"/>
                    <a:pt x="2309500" y="2614653"/>
                  </a:cubicBezTo>
                  <a:cubicBezTo>
                    <a:pt x="1033964" y="2614653"/>
                    <a:pt x="0" y="1580689"/>
                    <a:pt x="0" y="305153"/>
                  </a:cubicBezTo>
                  <a:cubicBezTo>
                    <a:pt x="0" y="225432"/>
                    <a:pt x="4039" y="146655"/>
                    <a:pt x="11923" y="690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352218-10DD-425E-846C-2766AF166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257008"/>
            <a:ext cx="5409237" cy="4597224"/>
            <a:chOff x="0" y="2317967"/>
            <a:chExt cx="5635126" cy="453626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3A2ABA4-7C75-400B-B004-AE4520FF0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512666 w 5485018"/>
                <a:gd name="connsiteY5" fmla="*/ 4518038 h 4518038"/>
                <a:gd name="connsiteX6" fmla="*/ 4574099 w 5485018"/>
                <a:gd name="connsiteY6" fmla="*/ 4368919 h 4518038"/>
                <a:gd name="connsiteX7" fmla="*/ 4741091 w 5485018"/>
                <a:gd name="connsiteY7" fmla="*/ 3389833 h 4518038"/>
                <a:gd name="connsiteX8" fmla="*/ 4569388 w 5485018"/>
                <a:gd name="connsiteY8" fmla="*/ 2387755 h 4518038"/>
                <a:gd name="connsiteX9" fmla="*/ 4073248 w 5485018"/>
                <a:gd name="connsiteY9" fmla="*/ 1537907 h 4518038"/>
                <a:gd name="connsiteX10" fmla="*/ 3276102 w 5485018"/>
                <a:gd name="connsiteY10" fmla="*/ 955249 h 4518038"/>
                <a:gd name="connsiteX11" fmla="*/ 2119808 w 5485018"/>
                <a:gd name="connsiteY11" fmla="*/ 727992 h 4518038"/>
                <a:gd name="connsiteX12" fmla="*/ 2112990 w 5485018"/>
                <a:gd name="connsiteY12" fmla="*/ 727992 h 4518038"/>
                <a:gd name="connsiteX13" fmla="*/ 2100468 w 5485018"/>
                <a:gd name="connsiteY13" fmla="*/ 727992 h 4518038"/>
                <a:gd name="connsiteX14" fmla="*/ 2087947 w 5485018"/>
                <a:gd name="connsiteY14" fmla="*/ 727629 h 4518038"/>
                <a:gd name="connsiteX15" fmla="*/ 1989265 w 5485018"/>
                <a:gd name="connsiteY15" fmla="*/ 726055 h 4518038"/>
                <a:gd name="connsiteX16" fmla="*/ 946901 w 5485018"/>
                <a:gd name="connsiteY16" fmla="*/ 945810 h 4518038"/>
                <a:gd name="connsiteX17" fmla="*/ 218808 w 5485018"/>
                <a:gd name="connsiteY17" fmla="*/ 1519271 h 4518038"/>
                <a:gd name="connsiteX18" fmla="*/ 77177 w 5485018"/>
                <a:gd name="connsiteY18" fmla="*/ 1709761 h 4518038"/>
                <a:gd name="connsiteX19" fmla="*/ 0 w 5485018"/>
                <a:gd name="connsiteY19" fmla="*/ 1837634 h 4518038"/>
                <a:gd name="connsiteX20" fmla="*/ 0 w 5485018"/>
                <a:gd name="connsiteY20" fmla="*/ 701173 h 4518038"/>
                <a:gd name="connsiteX21" fmla="*/ 94238 w 5485018"/>
                <a:gd name="connsiteY21" fmla="*/ 618817 h 4518038"/>
                <a:gd name="connsiteX22" fmla="*/ 1989265 w 5485018"/>
                <a:gd name="connsiteY22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512666" y="4518038"/>
                  </a:lnTo>
                  <a:lnTo>
                    <a:pt x="4574099" y="4368919"/>
                  </a:lnTo>
                  <a:cubicBezTo>
                    <a:pt x="4684932" y="4060345"/>
                    <a:pt x="4741091" y="3730957"/>
                    <a:pt x="4741091" y="3389833"/>
                  </a:cubicBezTo>
                  <a:cubicBezTo>
                    <a:pt x="4741091" y="3043625"/>
                    <a:pt x="4683319" y="2706493"/>
                    <a:pt x="4569388" y="2387755"/>
                  </a:cubicBezTo>
                  <a:cubicBezTo>
                    <a:pt x="4454218" y="2065386"/>
                    <a:pt x="4287225" y="1779441"/>
                    <a:pt x="4073248" y="1537907"/>
                  </a:cubicBezTo>
                  <a:cubicBezTo>
                    <a:pt x="3850965" y="1287054"/>
                    <a:pt x="3582688" y="1091019"/>
                    <a:pt x="3276102" y="955249"/>
                  </a:cubicBezTo>
                  <a:cubicBezTo>
                    <a:pt x="2935427" y="804470"/>
                    <a:pt x="2546399" y="727992"/>
                    <a:pt x="2119808" y="727992"/>
                  </a:cubicBezTo>
                  <a:lnTo>
                    <a:pt x="2112990" y="727992"/>
                  </a:lnTo>
                  <a:lnTo>
                    <a:pt x="2100468" y="727992"/>
                  </a:lnTo>
                  <a:lnTo>
                    <a:pt x="2087947" y="727629"/>
                  </a:lnTo>
                  <a:cubicBezTo>
                    <a:pt x="2054599" y="726541"/>
                    <a:pt x="2022241" y="726055"/>
                    <a:pt x="1989265" y="726055"/>
                  </a:cubicBezTo>
                  <a:cubicBezTo>
                    <a:pt x="1603957" y="726055"/>
                    <a:pt x="1253114" y="799872"/>
                    <a:pt x="946901" y="945810"/>
                  </a:cubicBezTo>
                  <a:cubicBezTo>
                    <a:pt x="667837" y="1078435"/>
                    <a:pt x="422869" y="1271444"/>
                    <a:pt x="218808" y="1519271"/>
                  </a:cubicBezTo>
                  <a:cubicBezTo>
                    <a:pt x="168847" y="1579957"/>
                    <a:pt x="121614" y="1643495"/>
                    <a:pt x="77177" y="1709761"/>
                  </a:cubicBezTo>
                  <a:lnTo>
                    <a:pt x="0" y="1837634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ADE4509-9115-467E-836A-106D01A0E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646095 w 5485018"/>
                <a:gd name="connsiteY5" fmla="*/ 4518038 h 4518038"/>
                <a:gd name="connsiteX6" fmla="*/ 4691006 w 5485018"/>
                <a:gd name="connsiteY6" fmla="*/ 4409093 h 4518038"/>
                <a:gd name="connsiteX7" fmla="*/ 4864938 w 5485018"/>
                <a:gd name="connsiteY7" fmla="*/ 3389953 h 4518038"/>
                <a:gd name="connsiteX8" fmla="*/ 4686293 w 5485018"/>
                <a:gd name="connsiteY8" fmla="*/ 2347943 h 4518038"/>
                <a:gd name="connsiteX9" fmla="*/ 4166848 w 5485018"/>
                <a:gd name="connsiteY9" fmla="*/ 1458888 h 4518038"/>
                <a:gd name="connsiteX10" fmla="*/ 3327179 w 5485018"/>
                <a:gd name="connsiteY10" fmla="*/ 845129 h 4518038"/>
                <a:gd name="connsiteX11" fmla="*/ 2119684 w 5485018"/>
                <a:gd name="connsiteY11" fmla="*/ 607104 h 4518038"/>
                <a:gd name="connsiteX12" fmla="*/ 2113362 w 5485018"/>
                <a:gd name="connsiteY12" fmla="*/ 607104 h 4518038"/>
                <a:gd name="connsiteX13" fmla="*/ 2102700 w 5485018"/>
                <a:gd name="connsiteY13" fmla="*/ 607104 h 4518038"/>
                <a:gd name="connsiteX14" fmla="*/ 2092038 w 5485018"/>
                <a:gd name="connsiteY14" fmla="*/ 606740 h 4518038"/>
                <a:gd name="connsiteX15" fmla="*/ 1989265 w 5485018"/>
                <a:gd name="connsiteY15" fmla="*/ 605046 h 4518038"/>
                <a:gd name="connsiteX16" fmla="*/ 892105 w 5485018"/>
                <a:gd name="connsiteY16" fmla="*/ 837143 h 4518038"/>
                <a:gd name="connsiteX17" fmla="*/ 121738 w 5485018"/>
                <a:gd name="connsiteY17" fmla="*/ 1443641 h 4518038"/>
                <a:gd name="connsiteX18" fmla="*/ 0 w 5485018"/>
                <a:gd name="connsiteY18" fmla="*/ 1607393 h 4518038"/>
                <a:gd name="connsiteX19" fmla="*/ 0 w 5485018"/>
                <a:gd name="connsiteY19" fmla="*/ 701173 h 4518038"/>
                <a:gd name="connsiteX20" fmla="*/ 94238 w 5485018"/>
                <a:gd name="connsiteY20" fmla="*/ 618817 h 4518038"/>
                <a:gd name="connsiteX21" fmla="*/ 1989265 w 5485018"/>
                <a:gd name="connsiteY21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646095" y="4518038"/>
                  </a:lnTo>
                  <a:lnTo>
                    <a:pt x="4691006" y="4409093"/>
                  </a:lnTo>
                  <a:cubicBezTo>
                    <a:pt x="4806425" y="4087572"/>
                    <a:pt x="4864938" y="3744753"/>
                    <a:pt x="4864938" y="3389953"/>
                  </a:cubicBezTo>
                  <a:cubicBezTo>
                    <a:pt x="4864938" y="3030072"/>
                    <a:pt x="4804812" y="2679509"/>
                    <a:pt x="4686293" y="2347943"/>
                  </a:cubicBezTo>
                  <a:cubicBezTo>
                    <a:pt x="4565916" y="2011174"/>
                    <a:pt x="4391115" y="1712040"/>
                    <a:pt x="4166848" y="1458888"/>
                  </a:cubicBezTo>
                  <a:cubicBezTo>
                    <a:pt x="3932787" y="1194604"/>
                    <a:pt x="3650253" y="988162"/>
                    <a:pt x="3327179" y="845129"/>
                  </a:cubicBezTo>
                  <a:cubicBezTo>
                    <a:pt x="2970387" y="687212"/>
                    <a:pt x="2564126" y="607104"/>
                    <a:pt x="2119684" y="607104"/>
                  </a:cubicBezTo>
                  <a:lnTo>
                    <a:pt x="2113362" y="607104"/>
                  </a:lnTo>
                  <a:lnTo>
                    <a:pt x="2102700" y="607104"/>
                  </a:lnTo>
                  <a:lnTo>
                    <a:pt x="2092038" y="606740"/>
                  </a:lnTo>
                  <a:cubicBezTo>
                    <a:pt x="2057202" y="605532"/>
                    <a:pt x="2023605" y="605046"/>
                    <a:pt x="1989265" y="605046"/>
                  </a:cubicBezTo>
                  <a:cubicBezTo>
                    <a:pt x="1584989" y="605046"/>
                    <a:pt x="1215923" y="682977"/>
                    <a:pt x="892105" y="837143"/>
                  </a:cubicBezTo>
                  <a:cubicBezTo>
                    <a:pt x="596554" y="977755"/>
                    <a:pt x="337327" y="1181776"/>
                    <a:pt x="121738" y="1443641"/>
                  </a:cubicBezTo>
                  <a:lnTo>
                    <a:pt x="0" y="1607393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8AEE038-5037-42A4-9563-BCE140CA4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61563"/>
              <a:ext cx="5474293" cy="4492666"/>
            </a:xfrm>
            <a:custGeom>
              <a:avLst/>
              <a:gdLst>
                <a:gd name="connsiteX0" fmla="*/ 2115592 w 5474293"/>
                <a:gd name="connsiteY0" fmla="*/ 41 h 4492666"/>
                <a:gd name="connsiteX1" fmla="*/ 3398462 w 5474293"/>
                <a:gd name="connsiteY1" fmla="*/ 218585 h 4492666"/>
                <a:gd name="connsiteX2" fmla="*/ 3475450 w 5474293"/>
                <a:gd name="connsiteY2" fmla="*/ 248231 h 4492666"/>
                <a:gd name="connsiteX3" fmla="*/ 3514006 w 5474293"/>
                <a:gd name="connsiteY3" fmla="*/ 262994 h 4492666"/>
                <a:gd name="connsiteX4" fmla="*/ 3551818 w 5474293"/>
                <a:gd name="connsiteY4" fmla="*/ 279573 h 4492666"/>
                <a:gd name="connsiteX5" fmla="*/ 3627317 w 5474293"/>
                <a:gd name="connsiteY5" fmla="*/ 313213 h 4492666"/>
                <a:gd name="connsiteX6" fmla="*/ 3665128 w 5474293"/>
                <a:gd name="connsiteY6" fmla="*/ 330033 h 4492666"/>
                <a:gd name="connsiteX7" fmla="*/ 3702071 w 5474293"/>
                <a:gd name="connsiteY7" fmla="*/ 348669 h 4492666"/>
                <a:gd name="connsiteX8" fmla="*/ 3775959 w 5474293"/>
                <a:gd name="connsiteY8" fmla="*/ 386060 h 4492666"/>
                <a:gd name="connsiteX9" fmla="*/ 3812905 w 5474293"/>
                <a:gd name="connsiteY9" fmla="*/ 404817 h 4492666"/>
                <a:gd name="connsiteX10" fmla="*/ 3848855 w 5474293"/>
                <a:gd name="connsiteY10" fmla="*/ 425267 h 4492666"/>
                <a:gd name="connsiteX11" fmla="*/ 3920762 w 5474293"/>
                <a:gd name="connsiteY11" fmla="*/ 466653 h 4492666"/>
                <a:gd name="connsiteX12" fmla="*/ 3956712 w 5474293"/>
                <a:gd name="connsiteY12" fmla="*/ 487466 h 4492666"/>
                <a:gd name="connsiteX13" fmla="*/ 3991550 w 5474293"/>
                <a:gd name="connsiteY13" fmla="*/ 509852 h 4492666"/>
                <a:gd name="connsiteX14" fmla="*/ 4511739 w 5474293"/>
                <a:gd name="connsiteY14" fmla="*/ 921042 h 4492666"/>
                <a:gd name="connsiteX15" fmla="*/ 4933990 w 5474293"/>
                <a:gd name="connsiteY15" fmla="*/ 1431579 h 4492666"/>
                <a:gd name="connsiteX16" fmla="*/ 5244418 w 5474293"/>
                <a:gd name="connsiteY16" fmla="*/ 2014241 h 4492666"/>
                <a:gd name="connsiteX17" fmla="*/ 5433601 w 5474293"/>
                <a:gd name="connsiteY17" fmla="*/ 2643851 h 4492666"/>
                <a:gd name="connsiteX18" fmla="*/ 5469182 w 5474293"/>
                <a:gd name="connsiteY18" fmla="*/ 2969730 h 4492666"/>
                <a:gd name="connsiteX19" fmla="*/ 5472280 w 5474293"/>
                <a:gd name="connsiteY19" fmla="*/ 3051530 h 4492666"/>
                <a:gd name="connsiteX20" fmla="*/ 5473893 w 5474293"/>
                <a:gd name="connsiteY20" fmla="*/ 3133213 h 4492666"/>
                <a:gd name="connsiteX21" fmla="*/ 5473396 w 5474293"/>
                <a:gd name="connsiteY21" fmla="*/ 3214894 h 4492666"/>
                <a:gd name="connsiteX22" fmla="*/ 5471413 w 5474293"/>
                <a:gd name="connsiteY22" fmla="*/ 3296455 h 4492666"/>
                <a:gd name="connsiteX23" fmla="*/ 5370003 w 5474293"/>
                <a:gd name="connsiteY23" fmla="*/ 3937439 h 4492666"/>
                <a:gd name="connsiteX24" fmla="*/ 5330578 w 5474293"/>
                <a:gd name="connsiteY24" fmla="*/ 4093542 h 4492666"/>
                <a:gd name="connsiteX25" fmla="*/ 5309380 w 5474293"/>
                <a:gd name="connsiteY25" fmla="*/ 4170988 h 4492666"/>
                <a:gd name="connsiteX26" fmla="*/ 5289173 w 5474293"/>
                <a:gd name="connsiteY26" fmla="*/ 4248555 h 4492666"/>
                <a:gd name="connsiteX27" fmla="*/ 5266983 w 5474293"/>
                <a:gd name="connsiteY27" fmla="*/ 4325639 h 4492666"/>
                <a:gd name="connsiteX28" fmla="*/ 5245039 w 5474293"/>
                <a:gd name="connsiteY28" fmla="*/ 4402599 h 4492666"/>
                <a:gd name="connsiteX29" fmla="*/ 5216062 w 5474293"/>
                <a:gd name="connsiteY29" fmla="*/ 4492666 h 4492666"/>
                <a:gd name="connsiteX30" fmla="*/ 4901582 w 5474293"/>
                <a:gd name="connsiteY30" fmla="*/ 4492666 h 4492666"/>
                <a:gd name="connsiteX31" fmla="*/ 4912791 w 5474293"/>
                <a:gd name="connsiteY31" fmla="*/ 4462983 h 4492666"/>
                <a:gd name="connsiteX32" fmla="*/ 4934983 w 5474293"/>
                <a:gd name="connsiteY32" fmla="*/ 4393040 h 4492666"/>
                <a:gd name="connsiteX33" fmla="*/ 4956181 w 5474293"/>
                <a:gd name="connsiteY33" fmla="*/ 4322734 h 4492666"/>
                <a:gd name="connsiteX34" fmla="*/ 4990895 w 5474293"/>
                <a:gd name="connsiteY34" fmla="*/ 4180064 h 4492666"/>
                <a:gd name="connsiteX35" fmla="*/ 5014697 w 5474293"/>
                <a:gd name="connsiteY35" fmla="*/ 4035216 h 4492666"/>
                <a:gd name="connsiteX36" fmla="*/ 5026474 w 5474293"/>
                <a:gd name="connsiteY36" fmla="*/ 3888915 h 4492666"/>
                <a:gd name="connsiteX37" fmla="*/ 4998580 w 5474293"/>
                <a:gd name="connsiteY37" fmla="*/ 3307225 h 4492666"/>
                <a:gd name="connsiteX38" fmla="*/ 4990770 w 5474293"/>
                <a:gd name="connsiteY38" fmla="*/ 3235586 h 4492666"/>
                <a:gd name="connsiteX39" fmla="*/ 4982093 w 5474293"/>
                <a:gd name="connsiteY39" fmla="*/ 3164190 h 4492666"/>
                <a:gd name="connsiteX40" fmla="*/ 4971556 w 5474293"/>
                <a:gd name="connsiteY40" fmla="*/ 3093158 h 4492666"/>
                <a:gd name="connsiteX41" fmla="*/ 4960024 w 5474293"/>
                <a:gd name="connsiteY41" fmla="*/ 3022368 h 4492666"/>
                <a:gd name="connsiteX42" fmla="*/ 4946883 w 5474293"/>
                <a:gd name="connsiteY42" fmla="*/ 2951941 h 4492666"/>
                <a:gd name="connsiteX43" fmla="*/ 4940685 w 5474293"/>
                <a:gd name="connsiteY43" fmla="*/ 2916728 h 4492666"/>
                <a:gd name="connsiteX44" fmla="*/ 4933123 w 5474293"/>
                <a:gd name="connsiteY44" fmla="*/ 2881754 h 4492666"/>
                <a:gd name="connsiteX45" fmla="*/ 4918494 w 5474293"/>
                <a:gd name="connsiteY45" fmla="*/ 2811812 h 4492666"/>
                <a:gd name="connsiteX46" fmla="*/ 4911553 w 5474293"/>
                <a:gd name="connsiteY46" fmla="*/ 2776841 h 4492666"/>
                <a:gd name="connsiteX47" fmla="*/ 4903494 w 5474293"/>
                <a:gd name="connsiteY47" fmla="*/ 2742111 h 4492666"/>
                <a:gd name="connsiteX48" fmla="*/ 4755594 w 5474293"/>
                <a:gd name="connsiteY48" fmla="*/ 2192244 h 4492666"/>
                <a:gd name="connsiteX49" fmla="*/ 4523888 w 5474293"/>
                <a:gd name="connsiteY49" fmla="*/ 1671057 h 4492666"/>
                <a:gd name="connsiteX50" fmla="*/ 4489176 w 5474293"/>
                <a:gd name="connsiteY50" fmla="*/ 1608376 h 4492666"/>
                <a:gd name="connsiteX51" fmla="*/ 4451613 w 5474293"/>
                <a:gd name="connsiteY51" fmla="*/ 1547507 h 4492666"/>
                <a:gd name="connsiteX52" fmla="*/ 4414049 w 5474293"/>
                <a:gd name="connsiteY52" fmla="*/ 1486398 h 4492666"/>
                <a:gd name="connsiteX53" fmla="*/ 4373758 w 5474293"/>
                <a:gd name="connsiteY53" fmla="*/ 1427104 h 4492666"/>
                <a:gd name="connsiteX54" fmla="*/ 4332971 w 5474293"/>
                <a:gd name="connsiteY54" fmla="*/ 1367930 h 4492666"/>
                <a:gd name="connsiteX55" fmla="*/ 4289828 w 5474293"/>
                <a:gd name="connsiteY55" fmla="*/ 1310450 h 4492666"/>
                <a:gd name="connsiteX56" fmla="*/ 4268258 w 5474293"/>
                <a:gd name="connsiteY56" fmla="*/ 1281651 h 4492666"/>
                <a:gd name="connsiteX57" fmla="*/ 4257471 w 5474293"/>
                <a:gd name="connsiteY57" fmla="*/ 1267250 h 4492666"/>
                <a:gd name="connsiteX58" fmla="*/ 4245941 w 5474293"/>
                <a:gd name="connsiteY58" fmla="*/ 1253455 h 4492666"/>
                <a:gd name="connsiteX59" fmla="*/ 4199824 w 5474293"/>
                <a:gd name="connsiteY59" fmla="*/ 1198154 h 4492666"/>
                <a:gd name="connsiteX60" fmla="*/ 3782406 w 5474293"/>
                <a:gd name="connsiteY60" fmla="*/ 797372 h 4492666"/>
                <a:gd name="connsiteX61" fmla="*/ 3540661 w 5474293"/>
                <a:gd name="connsiteY61" fmla="*/ 632194 h 4492666"/>
                <a:gd name="connsiteX62" fmla="*/ 3279449 w 5474293"/>
                <a:gd name="connsiteY62" fmla="*/ 495211 h 4492666"/>
                <a:gd name="connsiteX63" fmla="*/ 2712893 w 5474293"/>
                <a:gd name="connsiteY63" fmla="*/ 311278 h 4492666"/>
                <a:gd name="connsiteX64" fmla="*/ 2639377 w 5474293"/>
                <a:gd name="connsiteY64" fmla="*/ 295787 h 4492666"/>
                <a:gd name="connsiteX65" fmla="*/ 2564993 w 5474293"/>
                <a:gd name="connsiteY65" fmla="*/ 284291 h 4492666"/>
                <a:gd name="connsiteX66" fmla="*/ 2415482 w 5474293"/>
                <a:gd name="connsiteY66" fmla="*/ 264446 h 4492666"/>
                <a:gd name="connsiteX67" fmla="*/ 2340231 w 5474293"/>
                <a:gd name="connsiteY67" fmla="*/ 257428 h 4492666"/>
                <a:gd name="connsiteX68" fmla="*/ 2264732 w 5474293"/>
                <a:gd name="connsiteY68" fmla="*/ 251982 h 4492666"/>
                <a:gd name="connsiteX69" fmla="*/ 2112989 w 5474293"/>
                <a:gd name="connsiteY69" fmla="*/ 245811 h 4492666"/>
                <a:gd name="connsiteX70" fmla="*/ 1515068 w 5474293"/>
                <a:gd name="connsiteY70" fmla="*/ 306677 h 4492666"/>
                <a:gd name="connsiteX71" fmla="*/ 963016 w 5474293"/>
                <a:gd name="connsiteY71" fmla="*/ 513967 h 4492666"/>
                <a:gd name="connsiteX72" fmla="*/ 485101 w 5474293"/>
                <a:gd name="connsiteY72" fmla="*/ 835489 h 4492666"/>
                <a:gd name="connsiteX73" fmla="*/ 377616 w 5474293"/>
                <a:gd name="connsiteY73" fmla="*/ 929391 h 4492666"/>
                <a:gd name="connsiteX74" fmla="*/ 350963 w 5474293"/>
                <a:gd name="connsiteY74" fmla="*/ 952869 h 4492666"/>
                <a:gd name="connsiteX75" fmla="*/ 325177 w 5474293"/>
                <a:gd name="connsiteY75" fmla="*/ 977433 h 4492666"/>
                <a:gd name="connsiteX76" fmla="*/ 273108 w 5474293"/>
                <a:gd name="connsiteY76" fmla="*/ 1026079 h 4492666"/>
                <a:gd name="connsiteX77" fmla="*/ 246950 w 5474293"/>
                <a:gd name="connsiteY77" fmla="*/ 1050280 h 4492666"/>
                <a:gd name="connsiteX78" fmla="*/ 221907 w 5474293"/>
                <a:gd name="connsiteY78" fmla="*/ 1075572 h 4492666"/>
                <a:gd name="connsiteX79" fmla="*/ 171698 w 5474293"/>
                <a:gd name="connsiteY79" fmla="*/ 1126154 h 4492666"/>
                <a:gd name="connsiteX80" fmla="*/ 123596 w 5474293"/>
                <a:gd name="connsiteY80" fmla="*/ 1178793 h 4492666"/>
                <a:gd name="connsiteX81" fmla="*/ 76734 w 5474293"/>
                <a:gd name="connsiteY81" fmla="*/ 1232642 h 4492666"/>
                <a:gd name="connsiteX82" fmla="*/ 0 w 5474293"/>
                <a:gd name="connsiteY82" fmla="*/ 1334855 h 4492666"/>
                <a:gd name="connsiteX83" fmla="*/ 0 w 5474293"/>
                <a:gd name="connsiteY83" fmla="*/ 663435 h 4492666"/>
                <a:gd name="connsiteX84" fmla="*/ 16483 w 5474293"/>
                <a:gd name="connsiteY84" fmla="*/ 648530 h 4492666"/>
                <a:gd name="connsiteX85" fmla="*/ 48220 w 5474293"/>
                <a:gd name="connsiteY85" fmla="*/ 620940 h 4492666"/>
                <a:gd name="connsiteX86" fmla="*/ 81570 w 5474293"/>
                <a:gd name="connsiteY86" fmla="*/ 595043 h 4492666"/>
                <a:gd name="connsiteX87" fmla="*/ 217693 w 5474293"/>
                <a:gd name="connsiteY87" fmla="*/ 495573 h 4492666"/>
                <a:gd name="connsiteX88" fmla="*/ 817844 w 5474293"/>
                <a:gd name="connsiteY88" fmla="*/ 193898 h 4492666"/>
                <a:gd name="connsiteX89" fmla="*/ 1463494 w 5474293"/>
                <a:gd name="connsiteY89" fmla="*/ 41427 h 4492666"/>
                <a:gd name="connsiteX90" fmla="*/ 2115592 w 5474293"/>
                <a:gd name="connsiteY90" fmla="*/ 41 h 44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474293" h="4492666">
                  <a:moveTo>
                    <a:pt x="2115592" y="41"/>
                  </a:moveTo>
                  <a:cubicBezTo>
                    <a:pt x="2546769" y="1129"/>
                    <a:pt x="2985634" y="65627"/>
                    <a:pt x="3398462" y="218585"/>
                  </a:cubicBezTo>
                  <a:lnTo>
                    <a:pt x="3475450" y="248231"/>
                  </a:lnTo>
                  <a:lnTo>
                    <a:pt x="3514006" y="262994"/>
                  </a:lnTo>
                  <a:cubicBezTo>
                    <a:pt x="3526651" y="268318"/>
                    <a:pt x="3539171" y="274006"/>
                    <a:pt x="3551818" y="279573"/>
                  </a:cubicBezTo>
                  <a:lnTo>
                    <a:pt x="3627317" y="313213"/>
                  </a:lnTo>
                  <a:lnTo>
                    <a:pt x="3665128" y="330033"/>
                  </a:lnTo>
                  <a:cubicBezTo>
                    <a:pt x="3677650" y="335841"/>
                    <a:pt x="3689676" y="342377"/>
                    <a:pt x="3702071" y="348669"/>
                  </a:cubicBezTo>
                  <a:lnTo>
                    <a:pt x="3775959" y="386060"/>
                  </a:lnTo>
                  <a:lnTo>
                    <a:pt x="3812905" y="404817"/>
                  </a:lnTo>
                  <a:cubicBezTo>
                    <a:pt x="3825054" y="411352"/>
                    <a:pt x="3836832" y="418491"/>
                    <a:pt x="3848855" y="425267"/>
                  </a:cubicBezTo>
                  <a:lnTo>
                    <a:pt x="3920762" y="466653"/>
                  </a:lnTo>
                  <a:lnTo>
                    <a:pt x="3956712" y="487466"/>
                  </a:lnTo>
                  <a:lnTo>
                    <a:pt x="3991550" y="509852"/>
                  </a:lnTo>
                  <a:cubicBezTo>
                    <a:pt x="4178500" y="628078"/>
                    <a:pt x="4353674" y="766030"/>
                    <a:pt x="4511739" y="921042"/>
                  </a:cubicBezTo>
                  <a:cubicBezTo>
                    <a:pt x="4669309" y="1076539"/>
                    <a:pt x="4811754" y="1247647"/>
                    <a:pt x="4933990" y="1431579"/>
                  </a:cubicBezTo>
                  <a:cubicBezTo>
                    <a:pt x="5056724" y="1615272"/>
                    <a:pt x="5159993" y="1811186"/>
                    <a:pt x="5244418" y="2014241"/>
                  </a:cubicBezTo>
                  <a:cubicBezTo>
                    <a:pt x="5327481" y="2217657"/>
                    <a:pt x="5396409" y="2427728"/>
                    <a:pt x="5433601" y="2643851"/>
                  </a:cubicBezTo>
                  <a:cubicBezTo>
                    <a:pt x="5452446" y="2751792"/>
                    <a:pt x="5463480" y="2860819"/>
                    <a:pt x="5469182" y="2969730"/>
                  </a:cubicBezTo>
                  <a:cubicBezTo>
                    <a:pt x="5471413" y="2996957"/>
                    <a:pt x="5471785" y="3024183"/>
                    <a:pt x="5472280" y="3051530"/>
                  </a:cubicBezTo>
                  <a:lnTo>
                    <a:pt x="5473893" y="3133213"/>
                  </a:lnTo>
                  <a:cubicBezTo>
                    <a:pt x="5474883" y="3160441"/>
                    <a:pt x="5473770" y="3187667"/>
                    <a:pt x="5473396" y="3214894"/>
                  </a:cubicBezTo>
                  <a:lnTo>
                    <a:pt x="5471413" y="3296455"/>
                  </a:lnTo>
                  <a:cubicBezTo>
                    <a:pt x="5463726" y="3513909"/>
                    <a:pt x="5421452" y="3728700"/>
                    <a:pt x="5370003" y="3937439"/>
                  </a:cubicBezTo>
                  <a:cubicBezTo>
                    <a:pt x="5356367" y="3989595"/>
                    <a:pt x="5343100" y="4041629"/>
                    <a:pt x="5330578" y="4093542"/>
                  </a:cubicBezTo>
                  <a:lnTo>
                    <a:pt x="5309380" y="4170988"/>
                  </a:lnTo>
                  <a:lnTo>
                    <a:pt x="5289173" y="4248555"/>
                  </a:lnTo>
                  <a:lnTo>
                    <a:pt x="5266983" y="4325639"/>
                  </a:lnTo>
                  <a:cubicBezTo>
                    <a:pt x="5259667" y="4351292"/>
                    <a:pt x="5253096" y="4377187"/>
                    <a:pt x="5245039" y="4402599"/>
                  </a:cubicBezTo>
                  <a:lnTo>
                    <a:pt x="5216062" y="4492666"/>
                  </a:lnTo>
                  <a:lnTo>
                    <a:pt x="4901582" y="4492666"/>
                  </a:lnTo>
                  <a:lnTo>
                    <a:pt x="4912791" y="4462983"/>
                  </a:lnTo>
                  <a:cubicBezTo>
                    <a:pt x="4921718" y="4440114"/>
                    <a:pt x="4927669" y="4416273"/>
                    <a:pt x="4934983" y="4393040"/>
                  </a:cubicBezTo>
                  <a:lnTo>
                    <a:pt x="4956181" y="4322734"/>
                  </a:lnTo>
                  <a:cubicBezTo>
                    <a:pt x="4968704" y="4275420"/>
                    <a:pt x="4979862" y="4227742"/>
                    <a:pt x="4990895" y="4180064"/>
                  </a:cubicBezTo>
                  <a:cubicBezTo>
                    <a:pt x="5000067" y="4131903"/>
                    <a:pt x="5007506" y="4083498"/>
                    <a:pt x="5014697" y="4035216"/>
                  </a:cubicBezTo>
                  <a:cubicBezTo>
                    <a:pt x="5019284" y="3986327"/>
                    <a:pt x="5023871" y="3937683"/>
                    <a:pt x="5026474" y="3888915"/>
                  </a:cubicBezTo>
                  <a:cubicBezTo>
                    <a:pt x="5034534" y="3693002"/>
                    <a:pt x="5016310" y="3498298"/>
                    <a:pt x="4998580" y="3307225"/>
                  </a:cubicBezTo>
                  <a:lnTo>
                    <a:pt x="4990770" y="3235586"/>
                  </a:lnTo>
                  <a:cubicBezTo>
                    <a:pt x="4988167" y="3211748"/>
                    <a:pt x="4986182" y="3187910"/>
                    <a:pt x="4982093" y="3164190"/>
                  </a:cubicBezTo>
                  <a:lnTo>
                    <a:pt x="4971556" y="3093158"/>
                  </a:lnTo>
                  <a:cubicBezTo>
                    <a:pt x="4968084" y="3069442"/>
                    <a:pt x="4964735" y="3045844"/>
                    <a:pt x="4960024" y="3022368"/>
                  </a:cubicBezTo>
                  <a:lnTo>
                    <a:pt x="4946883" y="2951941"/>
                  </a:lnTo>
                  <a:lnTo>
                    <a:pt x="4940685" y="2916728"/>
                  </a:lnTo>
                  <a:cubicBezTo>
                    <a:pt x="4938454" y="2904988"/>
                    <a:pt x="4935603" y="2893372"/>
                    <a:pt x="4933123" y="2881754"/>
                  </a:cubicBezTo>
                  <a:cubicBezTo>
                    <a:pt x="4927915" y="2858522"/>
                    <a:pt x="4923205" y="2835167"/>
                    <a:pt x="4918494" y="2811812"/>
                  </a:cubicBezTo>
                  <a:lnTo>
                    <a:pt x="4911553" y="2776841"/>
                  </a:lnTo>
                  <a:lnTo>
                    <a:pt x="4903494" y="2742111"/>
                  </a:lnTo>
                  <a:cubicBezTo>
                    <a:pt x="4862335" y="2556724"/>
                    <a:pt x="4819069" y="2371579"/>
                    <a:pt x="4755594" y="2192244"/>
                  </a:cubicBezTo>
                  <a:cubicBezTo>
                    <a:pt x="4693607" y="2012547"/>
                    <a:pt x="4616123" y="1837930"/>
                    <a:pt x="4523888" y="1671057"/>
                  </a:cubicBezTo>
                  <a:lnTo>
                    <a:pt x="4489176" y="1608376"/>
                  </a:lnTo>
                  <a:lnTo>
                    <a:pt x="4451613" y="1547507"/>
                  </a:lnTo>
                  <a:cubicBezTo>
                    <a:pt x="4439092" y="1527178"/>
                    <a:pt x="4427065" y="1506485"/>
                    <a:pt x="4414049" y="1486398"/>
                  </a:cubicBezTo>
                  <a:lnTo>
                    <a:pt x="4373758" y="1427104"/>
                  </a:lnTo>
                  <a:cubicBezTo>
                    <a:pt x="4360121" y="1407499"/>
                    <a:pt x="4347475" y="1387050"/>
                    <a:pt x="4332971" y="1367930"/>
                  </a:cubicBezTo>
                  <a:lnTo>
                    <a:pt x="4289828" y="1310450"/>
                  </a:lnTo>
                  <a:lnTo>
                    <a:pt x="4268258" y="1281651"/>
                  </a:lnTo>
                  <a:lnTo>
                    <a:pt x="4257471" y="1267250"/>
                  </a:lnTo>
                  <a:lnTo>
                    <a:pt x="4245941" y="1253455"/>
                  </a:lnTo>
                  <a:lnTo>
                    <a:pt x="4199824" y="1198154"/>
                  </a:lnTo>
                  <a:cubicBezTo>
                    <a:pt x="4076223" y="1051127"/>
                    <a:pt x="3936878" y="915598"/>
                    <a:pt x="3782406" y="797372"/>
                  </a:cubicBezTo>
                  <a:cubicBezTo>
                    <a:pt x="3705172" y="738198"/>
                    <a:pt x="3624465" y="683017"/>
                    <a:pt x="3540661" y="632194"/>
                  </a:cubicBezTo>
                  <a:cubicBezTo>
                    <a:pt x="3456483" y="582217"/>
                    <a:pt x="3369578" y="535749"/>
                    <a:pt x="3279449" y="495211"/>
                  </a:cubicBezTo>
                  <a:cubicBezTo>
                    <a:pt x="3099688" y="413287"/>
                    <a:pt x="2908894" y="352421"/>
                    <a:pt x="2712893" y="311278"/>
                  </a:cubicBezTo>
                  <a:lnTo>
                    <a:pt x="2639377" y="295787"/>
                  </a:lnTo>
                  <a:cubicBezTo>
                    <a:pt x="2614706" y="291552"/>
                    <a:pt x="2589789" y="288163"/>
                    <a:pt x="2564993" y="284291"/>
                  </a:cubicBezTo>
                  <a:cubicBezTo>
                    <a:pt x="2515280" y="277031"/>
                    <a:pt x="2465817" y="268198"/>
                    <a:pt x="2415482" y="264446"/>
                  </a:cubicBezTo>
                  <a:lnTo>
                    <a:pt x="2340231" y="257428"/>
                  </a:lnTo>
                  <a:cubicBezTo>
                    <a:pt x="2315188" y="255129"/>
                    <a:pt x="2290147" y="252466"/>
                    <a:pt x="2264732" y="251982"/>
                  </a:cubicBezTo>
                  <a:lnTo>
                    <a:pt x="2112989" y="245811"/>
                  </a:lnTo>
                  <a:cubicBezTo>
                    <a:pt x="1910292" y="242179"/>
                    <a:pt x="1709334" y="261422"/>
                    <a:pt x="1515068" y="306677"/>
                  </a:cubicBezTo>
                  <a:cubicBezTo>
                    <a:pt x="1320802" y="351572"/>
                    <a:pt x="1135214" y="423574"/>
                    <a:pt x="963016" y="513967"/>
                  </a:cubicBezTo>
                  <a:cubicBezTo>
                    <a:pt x="790695" y="604482"/>
                    <a:pt x="631639" y="713754"/>
                    <a:pt x="485101" y="835489"/>
                  </a:cubicBezTo>
                  <a:cubicBezTo>
                    <a:pt x="447290" y="864410"/>
                    <a:pt x="413445" y="898292"/>
                    <a:pt x="377616" y="929391"/>
                  </a:cubicBezTo>
                  <a:lnTo>
                    <a:pt x="350963" y="952869"/>
                  </a:lnTo>
                  <a:cubicBezTo>
                    <a:pt x="342160" y="960855"/>
                    <a:pt x="333854" y="969326"/>
                    <a:pt x="325177" y="977433"/>
                  </a:cubicBezTo>
                  <a:cubicBezTo>
                    <a:pt x="307943" y="993770"/>
                    <a:pt x="290712" y="1010106"/>
                    <a:pt x="273108" y="1026079"/>
                  </a:cubicBezTo>
                  <a:cubicBezTo>
                    <a:pt x="264431" y="1034187"/>
                    <a:pt x="255379" y="1041931"/>
                    <a:pt x="246950" y="1050280"/>
                  </a:cubicBezTo>
                  <a:lnTo>
                    <a:pt x="221907" y="1075572"/>
                  </a:lnTo>
                  <a:lnTo>
                    <a:pt x="171698" y="1126154"/>
                  </a:lnTo>
                  <a:cubicBezTo>
                    <a:pt x="154467" y="1142611"/>
                    <a:pt x="139340" y="1161005"/>
                    <a:pt x="123596" y="1178793"/>
                  </a:cubicBezTo>
                  <a:lnTo>
                    <a:pt x="76734" y="1232642"/>
                  </a:lnTo>
                  <a:lnTo>
                    <a:pt x="0" y="1334855"/>
                  </a:lnTo>
                  <a:lnTo>
                    <a:pt x="0" y="663435"/>
                  </a:lnTo>
                  <a:lnTo>
                    <a:pt x="16483" y="648530"/>
                  </a:lnTo>
                  <a:cubicBezTo>
                    <a:pt x="27021" y="639332"/>
                    <a:pt x="37312" y="629893"/>
                    <a:pt x="48220" y="620940"/>
                  </a:cubicBezTo>
                  <a:lnTo>
                    <a:pt x="81570" y="595043"/>
                  </a:lnTo>
                  <a:cubicBezTo>
                    <a:pt x="126324" y="560920"/>
                    <a:pt x="170334" y="526189"/>
                    <a:pt x="217693" y="495573"/>
                  </a:cubicBezTo>
                  <a:cubicBezTo>
                    <a:pt x="403528" y="368636"/>
                    <a:pt x="607091" y="267955"/>
                    <a:pt x="817844" y="193898"/>
                  </a:cubicBezTo>
                  <a:cubicBezTo>
                    <a:pt x="1028722" y="119356"/>
                    <a:pt x="1246293" y="71921"/>
                    <a:pt x="1463494" y="41427"/>
                  </a:cubicBezTo>
                  <a:cubicBezTo>
                    <a:pt x="1681315" y="11537"/>
                    <a:pt x="1899630" y="-805"/>
                    <a:pt x="2115592" y="41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432E34-6BBC-4765-8C67-2A6E9F418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480043 w 5455589"/>
                <a:gd name="connsiteY5" fmla="*/ 4526023 h 4526023"/>
                <a:gd name="connsiteX6" fmla="*/ 4544716 w 5455589"/>
                <a:gd name="connsiteY6" fmla="*/ 4369040 h 4526023"/>
                <a:gd name="connsiteX7" fmla="*/ 4711707 w 5455589"/>
                <a:gd name="connsiteY7" fmla="*/ 3389953 h 4526023"/>
                <a:gd name="connsiteX8" fmla="*/ 4540005 w 5455589"/>
                <a:gd name="connsiteY8" fmla="*/ 2387756 h 4526023"/>
                <a:gd name="connsiteX9" fmla="*/ 4043865 w 5455589"/>
                <a:gd name="connsiteY9" fmla="*/ 1537907 h 4526023"/>
                <a:gd name="connsiteX10" fmla="*/ 3246721 w 5455589"/>
                <a:gd name="connsiteY10" fmla="*/ 955249 h 4526023"/>
                <a:gd name="connsiteX11" fmla="*/ 2090425 w 5455589"/>
                <a:gd name="connsiteY11" fmla="*/ 727992 h 4526023"/>
                <a:gd name="connsiteX12" fmla="*/ 2083606 w 5455589"/>
                <a:gd name="connsiteY12" fmla="*/ 727992 h 4526023"/>
                <a:gd name="connsiteX13" fmla="*/ 2071085 w 5455589"/>
                <a:gd name="connsiteY13" fmla="*/ 727992 h 4526023"/>
                <a:gd name="connsiteX14" fmla="*/ 2058564 w 5455589"/>
                <a:gd name="connsiteY14" fmla="*/ 727630 h 4526023"/>
                <a:gd name="connsiteX15" fmla="*/ 1959882 w 5455589"/>
                <a:gd name="connsiteY15" fmla="*/ 726055 h 4526023"/>
                <a:gd name="connsiteX16" fmla="*/ 917394 w 5455589"/>
                <a:gd name="connsiteY16" fmla="*/ 945930 h 4526023"/>
                <a:gd name="connsiteX17" fmla="*/ 189425 w 5455589"/>
                <a:gd name="connsiteY17" fmla="*/ 1519394 h 4526023"/>
                <a:gd name="connsiteX18" fmla="*/ 47794 w 5455589"/>
                <a:gd name="connsiteY18" fmla="*/ 1709883 h 4526023"/>
                <a:gd name="connsiteX19" fmla="*/ 0 w 5455589"/>
                <a:gd name="connsiteY19" fmla="*/ 1789072 h 4526023"/>
                <a:gd name="connsiteX20" fmla="*/ 0 w 5455589"/>
                <a:gd name="connsiteY20" fmla="*/ 675495 h 4526023"/>
                <a:gd name="connsiteX21" fmla="*/ 64855 w 5455589"/>
                <a:gd name="connsiteY21" fmla="*/ 618817 h 4526023"/>
                <a:gd name="connsiteX22" fmla="*/ 1959882 w 5455589"/>
                <a:gd name="connsiteY22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480043" y="4526023"/>
                  </a:lnTo>
                  <a:lnTo>
                    <a:pt x="4544716" y="4369040"/>
                  </a:lnTo>
                  <a:cubicBezTo>
                    <a:pt x="4655547" y="4060465"/>
                    <a:pt x="4711707" y="3731077"/>
                    <a:pt x="4711707" y="3389953"/>
                  </a:cubicBezTo>
                  <a:cubicBezTo>
                    <a:pt x="4711707" y="3043625"/>
                    <a:pt x="4653936" y="2706493"/>
                    <a:pt x="4540005" y="2387756"/>
                  </a:cubicBezTo>
                  <a:cubicBezTo>
                    <a:pt x="4424835" y="2065386"/>
                    <a:pt x="4257842" y="1779441"/>
                    <a:pt x="4043865" y="1537907"/>
                  </a:cubicBezTo>
                  <a:cubicBezTo>
                    <a:pt x="3821582" y="1287054"/>
                    <a:pt x="3553305" y="1091020"/>
                    <a:pt x="3246721" y="955249"/>
                  </a:cubicBezTo>
                  <a:cubicBezTo>
                    <a:pt x="2906044" y="804470"/>
                    <a:pt x="2517016" y="727992"/>
                    <a:pt x="2090425" y="727992"/>
                  </a:cubicBezTo>
                  <a:lnTo>
                    <a:pt x="2083606" y="727992"/>
                  </a:lnTo>
                  <a:lnTo>
                    <a:pt x="2071085" y="727992"/>
                  </a:lnTo>
                  <a:lnTo>
                    <a:pt x="2058564" y="727630"/>
                  </a:lnTo>
                  <a:cubicBezTo>
                    <a:pt x="2025216" y="726541"/>
                    <a:pt x="1992858" y="726055"/>
                    <a:pt x="1959882" y="726055"/>
                  </a:cubicBezTo>
                  <a:cubicBezTo>
                    <a:pt x="1574698" y="726055"/>
                    <a:pt x="1223854" y="799992"/>
                    <a:pt x="917394" y="945930"/>
                  </a:cubicBezTo>
                  <a:cubicBezTo>
                    <a:pt x="638454" y="1078555"/>
                    <a:pt x="393486" y="1271566"/>
                    <a:pt x="189425" y="1519394"/>
                  </a:cubicBezTo>
                  <a:cubicBezTo>
                    <a:pt x="139464" y="1580080"/>
                    <a:pt x="92231" y="1643617"/>
                    <a:pt x="47794" y="1709883"/>
                  </a:cubicBezTo>
                  <a:lnTo>
                    <a:pt x="0" y="1789072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D4367F-6965-4855-B998-98587267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613420 w 5455589"/>
                <a:gd name="connsiteY5" fmla="*/ 4526023 h 4526023"/>
                <a:gd name="connsiteX6" fmla="*/ 4661623 w 5455589"/>
                <a:gd name="connsiteY6" fmla="*/ 4409094 h 4526023"/>
                <a:gd name="connsiteX7" fmla="*/ 4835557 w 5455589"/>
                <a:gd name="connsiteY7" fmla="*/ 3389953 h 4526023"/>
                <a:gd name="connsiteX8" fmla="*/ 4656910 w 5455589"/>
                <a:gd name="connsiteY8" fmla="*/ 2347944 h 4526023"/>
                <a:gd name="connsiteX9" fmla="*/ 4137464 w 5455589"/>
                <a:gd name="connsiteY9" fmla="*/ 1458888 h 4526023"/>
                <a:gd name="connsiteX10" fmla="*/ 3297796 w 5455589"/>
                <a:gd name="connsiteY10" fmla="*/ 845129 h 4526023"/>
                <a:gd name="connsiteX11" fmla="*/ 2090301 w 5455589"/>
                <a:gd name="connsiteY11" fmla="*/ 607104 h 4526023"/>
                <a:gd name="connsiteX12" fmla="*/ 2083978 w 5455589"/>
                <a:gd name="connsiteY12" fmla="*/ 607104 h 4526023"/>
                <a:gd name="connsiteX13" fmla="*/ 2073317 w 5455589"/>
                <a:gd name="connsiteY13" fmla="*/ 607104 h 4526023"/>
                <a:gd name="connsiteX14" fmla="*/ 2062656 w 5455589"/>
                <a:gd name="connsiteY14" fmla="*/ 606741 h 4526023"/>
                <a:gd name="connsiteX15" fmla="*/ 1959882 w 5455589"/>
                <a:gd name="connsiteY15" fmla="*/ 605046 h 4526023"/>
                <a:gd name="connsiteX16" fmla="*/ 862722 w 5455589"/>
                <a:gd name="connsiteY16" fmla="*/ 837143 h 4526023"/>
                <a:gd name="connsiteX17" fmla="*/ 92355 w 5455589"/>
                <a:gd name="connsiteY17" fmla="*/ 1443641 h 4526023"/>
                <a:gd name="connsiteX18" fmla="*/ 0 w 5455589"/>
                <a:gd name="connsiteY18" fmla="*/ 1567870 h 4526023"/>
                <a:gd name="connsiteX19" fmla="*/ 0 w 5455589"/>
                <a:gd name="connsiteY19" fmla="*/ 675495 h 4526023"/>
                <a:gd name="connsiteX20" fmla="*/ 64855 w 5455589"/>
                <a:gd name="connsiteY20" fmla="*/ 618817 h 4526023"/>
                <a:gd name="connsiteX21" fmla="*/ 1959882 w 5455589"/>
                <a:gd name="connsiteY21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613420" y="4526023"/>
                  </a:lnTo>
                  <a:lnTo>
                    <a:pt x="4661623" y="4409094"/>
                  </a:lnTo>
                  <a:cubicBezTo>
                    <a:pt x="4777041" y="4087572"/>
                    <a:pt x="4835557" y="3744753"/>
                    <a:pt x="4835557" y="3389953"/>
                  </a:cubicBezTo>
                  <a:cubicBezTo>
                    <a:pt x="4835557" y="3030072"/>
                    <a:pt x="4775428" y="2679509"/>
                    <a:pt x="4656910" y="2347944"/>
                  </a:cubicBezTo>
                  <a:cubicBezTo>
                    <a:pt x="4536532" y="2011174"/>
                    <a:pt x="4361732" y="1712040"/>
                    <a:pt x="4137464" y="1458888"/>
                  </a:cubicBezTo>
                  <a:cubicBezTo>
                    <a:pt x="3903404" y="1194604"/>
                    <a:pt x="3620870" y="988162"/>
                    <a:pt x="3297796" y="845129"/>
                  </a:cubicBezTo>
                  <a:cubicBezTo>
                    <a:pt x="2941004" y="687212"/>
                    <a:pt x="2534743" y="607104"/>
                    <a:pt x="2090301" y="607104"/>
                  </a:cubicBezTo>
                  <a:lnTo>
                    <a:pt x="2083978" y="607104"/>
                  </a:lnTo>
                  <a:lnTo>
                    <a:pt x="2073317" y="607104"/>
                  </a:lnTo>
                  <a:lnTo>
                    <a:pt x="2062656" y="606741"/>
                  </a:lnTo>
                  <a:cubicBezTo>
                    <a:pt x="2027819" y="605532"/>
                    <a:pt x="1994222" y="605046"/>
                    <a:pt x="1959882" y="605046"/>
                  </a:cubicBezTo>
                  <a:cubicBezTo>
                    <a:pt x="1555729" y="605046"/>
                    <a:pt x="1186663" y="683098"/>
                    <a:pt x="862722" y="837143"/>
                  </a:cubicBezTo>
                  <a:cubicBezTo>
                    <a:pt x="567171" y="977755"/>
                    <a:pt x="307943" y="1181776"/>
                    <a:pt x="92355" y="1443641"/>
                  </a:cubicBezTo>
                  <a:lnTo>
                    <a:pt x="0" y="1567870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9A1ACE64-3E71-49F9-A03A-2B0836727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17967"/>
              <a:ext cx="5635125" cy="4536263"/>
            </a:xfrm>
            <a:custGeom>
              <a:avLst/>
              <a:gdLst>
                <a:gd name="connsiteX0" fmla="*/ 2112370 w 5635125"/>
                <a:gd name="connsiteY0" fmla="*/ 2011 h 4536263"/>
                <a:gd name="connsiteX1" fmla="*/ 3443962 w 5635125"/>
                <a:gd name="connsiteY1" fmla="*/ 201797 h 4536263"/>
                <a:gd name="connsiteX2" fmla="*/ 3524048 w 5635125"/>
                <a:gd name="connsiteY2" fmla="*/ 230356 h 4536263"/>
                <a:gd name="connsiteX3" fmla="*/ 3564215 w 5635125"/>
                <a:gd name="connsiteY3" fmla="*/ 244513 h 4536263"/>
                <a:gd name="connsiteX4" fmla="*/ 3604134 w 5635125"/>
                <a:gd name="connsiteY4" fmla="*/ 259397 h 4536263"/>
                <a:gd name="connsiteX5" fmla="*/ 3761580 w 5635125"/>
                <a:gd name="connsiteY5" fmla="*/ 325106 h 4536263"/>
                <a:gd name="connsiteX6" fmla="*/ 3915926 w 5635125"/>
                <a:gd name="connsiteY6" fmla="*/ 398680 h 4536263"/>
                <a:gd name="connsiteX7" fmla="*/ 4066305 w 5635125"/>
                <a:gd name="connsiteY7" fmla="*/ 480844 h 4536263"/>
                <a:gd name="connsiteX8" fmla="*/ 4617984 w 5635125"/>
                <a:gd name="connsiteY8" fmla="*/ 890098 h 4536263"/>
                <a:gd name="connsiteX9" fmla="*/ 5387359 w 5635125"/>
                <a:gd name="connsiteY9" fmla="*/ 2020324 h 4536263"/>
                <a:gd name="connsiteX10" fmla="*/ 5634933 w 5635125"/>
                <a:gd name="connsiteY10" fmla="*/ 3356508 h 4536263"/>
                <a:gd name="connsiteX11" fmla="*/ 5426809 w 5635125"/>
                <a:gd name="connsiteY11" fmla="*/ 4521289 h 4536263"/>
                <a:gd name="connsiteX12" fmla="*/ 5420775 w 5635125"/>
                <a:gd name="connsiteY12" fmla="*/ 4536263 h 4536263"/>
                <a:gd name="connsiteX13" fmla="*/ 5192615 w 5635125"/>
                <a:gd name="connsiteY13" fmla="*/ 4536263 h 4536263"/>
                <a:gd name="connsiteX14" fmla="*/ 5252198 w 5635125"/>
                <a:gd name="connsiteY14" fmla="*/ 4305372 h 4536263"/>
                <a:gd name="connsiteX15" fmla="*/ 5302934 w 5635125"/>
                <a:gd name="connsiteY15" fmla="*/ 3992169 h 4536263"/>
                <a:gd name="connsiteX16" fmla="*/ 5317935 w 5635125"/>
                <a:gd name="connsiteY16" fmla="*/ 3834617 h 4536263"/>
                <a:gd name="connsiteX17" fmla="*/ 5326240 w 5635125"/>
                <a:gd name="connsiteY17" fmla="*/ 3676819 h 4536263"/>
                <a:gd name="connsiteX18" fmla="*/ 5328597 w 5635125"/>
                <a:gd name="connsiteY18" fmla="*/ 3519023 h 4536263"/>
                <a:gd name="connsiteX19" fmla="*/ 5326862 w 5635125"/>
                <a:gd name="connsiteY19" fmla="*/ 3440247 h 4536263"/>
                <a:gd name="connsiteX20" fmla="*/ 5324754 w 5635125"/>
                <a:gd name="connsiteY20" fmla="*/ 3361590 h 4536263"/>
                <a:gd name="connsiteX21" fmla="*/ 5320291 w 5635125"/>
                <a:gd name="connsiteY21" fmla="*/ 3282936 h 4536263"/>
                <a:gd name="connsiteX22" fmla="*/ 5314712 w 5635125"/>
                <a:gd name="connsiteY22" fmla="*/ 3204522 h 4536263"/>
                <a:gd name="connsiteX23" fmla="*/ 5307521 w 5635125"/>
                <a:gd name="connsiteY23" fmla="*/ 3126228 h 4536263"/>
                <a:gd name="connsiteX24" fmla="*/ 5304050 w 5635125"/>
                <a:gd name="connsiteY24" fmla="*/ 3087142 h 4536263"/>
                <a:gd name="connsiteX25" fmla="*/ 5299091 w 5635125"/>
                <a:gd name="connsiteY25" fmla="*/ 3048177 h 4536263"/>
                <a:gd name="connsiteX26" fmla="*/ 5249253 w 5635125"/>
                <a:gd name="connsiteY26" fmla="*/ 2738030 h 4536263"/>
                <a:gd name="connsiteX27" fmla="*/ 5078790 w 5635125"/>
                <a:gd name="connsiteY27" fmla="*/ 2134677 h 4536263"/>
                <a:gd name="connsiteX28" fmla="*/ 4445910 w 5635125"/>
                <a:gd name="connsiteY28" fmla="*/ 1049950 h 4536263"/>
                <a:gd name="connsiteX29" fmla="*/ 3975680 w 5635125"/>
                <a:gd name="connsiteY29" fmla="*/ 613349 h 4536263"/>
                <a:gd name="connsiteX30" fmla="*/ 3842409 w 5635125"/>
                <a:gd name="connsiteY30" fmla="*/ 520416 h 4536263"/>
                <a:gd name="connsiteX31" fmla="*/ 3703560 w 5635125"/>
                <a:gd name="connsiteY31" fmla="*/ 434620 h 4536263"/>
                <a:gd name="connsiteX32" fmla="*/ 3559132 w 5635125"/>
                <a:gd name="connsiteY32" fmla="*/ 357174 h 4536263"/>
                <a:gd name="connsiteX33" fmla="*/ 3409869 w 5635125"/>
                <a:gd name="connsiteY33" fmla="*/ 287835 h 4536263"/>
                <a:gd name="connsiteX34" fmla="*/ 3391024 w 5635125"/>
                <a:gd name="connsiteY34" fmla="*/ 279364 h 4536263"/>
                <a:gd name="connsiteX35" fmla="*/ 3371810 w 5635125"/>
                <a:gd name="connsiteY35" fmla="*/ 271862 h 4536263"/>
                <a:gd name="connsiteX36" fmla="*/ 3333378 w 5635125"/>
                <a:gd name="connsiteY36" fmla="*/ 256857 h 4536263"/>
                <a:gd name="connsiteX37" fmla="*/ 3256391 w 5635125"/>
                <a:gd name="connsiteY37" fmla="*/ 226846 h 4536263"/>
                <a:gd name="connsiteX38" fmla="*/ 3178039 w 5635125"/>
                <a:gd name="connsiteY38" fmla="*/ 200103 h 4536263"/>
                <a:gd name="connsiteX39" fmla="*/ 3099068 w 5635125"/>
                <a:gd name="connsiteY39" fmla="*/ 174933 h 4536263"/>
                <a:gd name="connsiteX40" fmla="*/ 3059520 w 5635125"/>
                <a:gd name="connsiteY40" fmla="*/ 162469 h 4536263"/>
                <a:gd name="connsiteX41" fmla="*/ 3019354 w 5635125"/>
                <a:gd name="connsiteY41" fmla="*/ 152062 h 4536263"/>
                <a:gd name="connsiteX42" fmla="*/ 2938896 w 5635125"/>
                <a:gd name="connsiteY42" fmla="*/ 131490 h 4536263"/>
                <a:gd name="connsiteX43" fmla="*/ 2776242 w 5635125"/>
                <a:gd name="connsiteY43" fmla="*/ 96762 h 4536263"/>
                <a:gd name="connsiteX44" fmla="*/ 2111872 w 5635125"/>
                <a:gd name="connsiteY44" fmla="*/ 38314 h 4536263"/>
                <a:gd name="connsiteX45" fmla="*/ 1447502 w 5635125"/>
                <a:gd name="connsiteY45" fmla="*/ 87201 h 4536263"/>
                <a:gd name="connsiteX46" fmla="*/ 1365679 w 5635125"/>
                <a:gd name="connsiteY46" fmla="*/ 101965 h 4536263"/>
                <a:gd name="connsiteX47" fmla="*/ 1284974 w 5635125"/>
                <a:gd name="connsiteY47" fmla="*/ 121446 h 4536263"/>
                <a:gd name="connsiteX48" fmla="*/ 1204515 w 5635125"/>
                <a:gd name="connsiteY48" fmla="*/ 141291 h 4536263"/>
                <a:gd name="connsiteX49" fmla="*/ 1125296 w 5635125"/>
                <a:gd name="connsiteY49" fmla="*/ 165253 h 4536263"/>
                <a:gd name="connsiteX50" fmla="*/ 1046326 w 5635125"/>
                <a:gd name="connsiteY50" fmla="*/ 189939 h 4536263"/>
                <a:gd name="connsiteX51" fmla="*/ 1026614 w 5635125"/>
                <a:gd name="connsiteY51" fmla="*/ 196231 h 4536263"/>
                <a:gd name="connsiteX52" fmla="*/ 1007275 w 5635125"/>
                <a:gd name="connsiteY52" fmla="*/ 203492 h 4536263"/>
                <a:gd name="connsiteX53" fmla="*/ 968719 w 5635125"/>
                <a:gd name="connsiteY53" fmla="*/ 218255 h 4536263"/>
                <a:gd name="connsiteX54" fmla="*/ 891856 w 5635125"/>
                <a:gd name="connsiteY54" fmla="*/ 247901 h 4536263"/>
                <a:gd name="connsiteX55" fmla="*/ 872641 w 5635125"/>
                <a:gd name="connsiteY55" fmla="*/ 255283 h 4536263"/>
                <a:gd name="connsiteX56" fmla="*/ 853922 w 5635125"/>
                <a:gd name="connsiteY56" fmla="*/ 263755 h 4536263"/>
                <a:gd name="connsiteX57" fmla="*/ 816481 w 5635125"/>
                <a:gd name="connsiteY57" fmla="*/ 280817 h 4536263"/>
                <a:gd name="connsiteX58" fmla="*/ 260959 w 5635125"/>
                <a:gd name="connsiteY58" fmla="*/ 618433 h 4536263"/>
                <a:gd name="connsiteX59" fmla="*/ 21645 w 5635125"/>
                <a:gd name="connsiteY59" fmla="*/ 832906 h 4536263"/>
                <a:gd name="connsiteX60" fmla="*/ 0 w 5635125"/>
                <a:gd name="connsiteY60" fmla="*/ 857354 h 4536263"/>
                <a:gd name="connsiteX61" fmla="*/ 0 w 5635125"/>
                <a:gd name="connsiteY61" fmla="*/ 593247 h 4536263"/>
                <a:gd name="connsiteX62" fmla="*/ 18510 w 5635125"/>
                <a:gd name="connsiteY62" fmla="*/ 579335 h 4536263"/>
                <a:gd name="connsiteX63" fmla="*/ 161780 w 5635125"/>
                <a:gd name="connsiteY63" fmla="*/ 484113 h 4536263"/>
                <a:gd name="connsiteX64" fmla="*/ 778792 w 5635125"/>
                <a:gd name="connsiteY64" fmla="*/ 190181 h 4536263"/>
                <a:gd name="connsiteX65" fmla="*/ 2112370 w 5635125"/>
                <a:gd name="connsiteY65" fmla="*/ 2011 h 45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635125" h="4536263">
                  <a:moveTo>
                    <a:pt x="2112370" y="2011"/>
                  </a:moveTo>
                  <a:cubicBezTo>
                    <a:pt x="2560655" y="2374"/>
                    <a:pt x="3013032" y="58402"/>
                    <a:pt x="3443962" y="201797"/>
                  </a:cubicBezTo>
                  <a:lnTo>
                    <a:pt x="3524048" y="230356"/>
                  </a:lnTo>
                  <a:lnTo>
                    <a:pt x="3564215" y="244513"/>
                  </a:lnTo>
                  <a:cubicBezTo>
                    <a:pt x="3577605" y="249353"/>
                    <a:pt x="3591118" y="253589"/>
                    <a:pt x="3604134" y="259397"/>
                  </a:cubicBezTo>
                  <a:cubicBezTo>
                    <a:pt x="3656450" y="281301"/>
                    <a:pt x="3709388" y="302356"/>
                    <a:pt x="3761580" y="325106"/>
                  </a:cubicBezTo>
                  <a:cubicBezTo>
                    <a:pt x="3812903" y="349550"/>
                    <a:pt x="3864849" y="373268"/>
                    <a:pt x="3915926" y="398680"/>
                  </a:cubicBezTo>
                  <a:cubicBezTo>
                    <a:pt x="3965887" y="426028"/>
                    <a:pt x="4016716" y="452409"/>
                    <a:pt x="4066305" y="480844"/>
                  </a:cubicBezTo>
                  <a:cubicBezTo>
                    <a:pt x="4263794" y="596166"/>
                    <a:pt x="4449629" y="733392"/>
                    <a:pt x="4617984" y="890098"/>
                  </a:cubicBezTo>
                  <a:cubicBezTo>
                    <a:pt x="4954818" y="1203754"/>
                    <a:pt x="5217764" y="1595219"/>
                    <a:pt x="5387359" y="2020324"/>
                  </a:cubicBezTo>
                  <a:cubicBezTo>
                    <a:pt x="5557947" y="2445551"/>
                    <a:pt x="5639646" y="2902604"/>
                    <a:pt x="5634933" y="3356508"/>
                  </a:cubicBezTo>
                  <a:cubicBezTo>
                    <a:pt x="5631191" y="3754046"/>
                    <a:pt x="5559369" y="4148944"/>
                    <a:pt x="5426809" y="4521289"/>
                  </a:cubicBezTo>
                  <a:lnTo>
                    <a:pt x="5420775" y="4536263"/>
                  </a:lnTo>
                  <a:lnTo>
                    <a:pt x="5192615" y="4536263"/>
                  </a:lnTo>
                  <a:lnTo>
                    <a:pt x="5252198" y="4305372"/>
                  </a:lnTo>
                  <a:cubicBezTo>
                    <a:pt x="5273894" y="4201637"/>
                    <a:pt x="5290785" y="4097084"/>
                    <a:pt x="5302934" y="3992169"/>
                  </a:cubicBezTo>
                  <a:lnTo>
                    <a:pt x="5317935" y="3834617"/>
                  </a:lnTo>
                  <a:cubicBezTo>
                    <a:pt x="5320661" y="3781977"/>
                    <a:pt x="5324259" y="3729339"/>
                    <a:pt x="5326240" y="3676819"/>
                  </a:cubicBezTo>
                  <a:cubicBezTo>
                    <a:pt x="5326862" y="3624181"/>
                    <a:pt x="5328968" y="3571662"/>
                    <a:pt x="5328597" y="3519023"/>
                  </a:cubicBezTo>
                  <a:lnTo>
                    <a:pt x="5326862" y="3440247"/>
                  </a:lnTo>
                  <a:cubicBezTo>
                    <a:pt x="5326117" y="3413987"/>
                    <a:pt x="5326862" y="3387729"/>
                    <a:pt x="5324754" y="3361590"/>
                  </a:cubicBezTo>
                  <a:lnTo>
                    <a:pt x="5320291" y="3282936"/>
                  </a:lnTo>
                  <a:cubicBezTo>
                    <a:pt x="5318678" y="3256798"/>
                    <a:pt x="5317812" y="3230537"/>
                    <a:pt x="5314712" y="3204522"/>
                  </a:cubicBezTo>
                  <a:lnTo>
                    <a:pt x="5307521" y="3126228"/>
                  </a:lnTo>
                  <a:lnTo>
                    <a:pt x="5304050" y="3087142"/>
                  </a:lnTo>
                  <a:cubicBezTo>
                    <a:pt x="5302934" y="3074072"/>
                    <a:pt x="5300704" y="3061124"/>
                    <a:pt x="5299091" y="3048177"/>
                  </a:cubicBezTo>
                  <a:cubicBezTo>
                    <a:pt x="5286074" y="2944230"/>
                    <a:pt x="5269833" y="2840646"/>
                    <a:pt x="5249253" y="2738030"/>
                  </a:cubicBezTo>
                  <a:cubicBezTo>
                    <a:pt x="5208342" y="2532798"/>
                    <a:pt x="5151563" y="2330834"/>
                    <a:pt x="5078790" y="2134677"/>
                  </a:cubicBezTo>
                  <a:cubicBezTo>
                    <a:pt x="4932999" y="1742729"/>
                    <a:pt x="4725096" y="1371231"/>
                    <a:pt x="4445910" y="1049950"/>
                  </a:cubicBezTo>
                  <a:cubicBezTo>
                    <a:pt x="4306688" y="889252"/>
                    <a:pt x="4149614" y="741739"/>
                    <a:pt x="3975680" y="613349"/>
                  </a:cubicBezTo>
                  <a:cubicBezTo>
                    <a:pt x="3932043" y="581525"/>
                    <a:pt x="3886916" y="551514"/>
                    <a:pt x="3842409" y="520416"/>
                  </a:cubicBezTo>
                  <a:cubicBezTo>
                    <a:pt x="3796787" y="491131"/>
                    <a:pt x="3749926" y="463419"/>
                    <a:pt x="3703560" y="434620"/>
                  </a:cubicBezTo>
                  <a:cubicBezTo>
                    <a:pt x="3656077" y="407756"/>
                    <a:pt x="3607357" y="383069"/>
                    <a:pt x="3559132" y="357174"/>
                  </a:cubicBezTo>
                  <a:cubicBezTo>
                    <a:pt x="3510163" y="332850"/>
                    <a:pt x="3459830" y="310827"/>
                    <a:pt x="3409869" y="287835"/>
                  </a:cubicBezTo>
                  <a:lnTo>
                    <a:pt x="3391024" y="279364"/>
                  </a:lnTo>
                  <a:lnTo>
                    <a:pt x="3371810" y="271862"/>
                  </a:lnTo>
                  <a:lnTo>
                    <a:pt x="3333378" y="256857"/>
                  </a:lnTo>
                  <a:lnTo>
                    <a:pt x="3256391" y="226846"/>
                  </a:lnTo>
                  <a:cubicBezTo>
                    <a:pt x="3230976" y="216077"/>
                    <a:pt x="3204322" y="208816"/>
                    <a:pt x="3178039" y="200103"/>
                  </a:cubicBezTo>
                  <a:lnTo>
                    <a:pt x="3099068" y="174933"/>
                  </a:lnTo>
                  <a:lnTo>
                    <a:pt x="3059520" y="162469"/>
                  </a:lnTo>
                  <a:lnTo>
                    <a:pt x="3019354" y="152062"/>
                  </a:lnTo>
                  <a:lnTo>
                    <a:pt x="2938896" y="131490"/>
                  </a:lnTo>
                  <a:cubicBezTo>
                    <a:pt x="2885463" y="116485"/>
                    <a:pt x="2830668" y="107532"/>
                    <a:pt x="2776242" y="96762"/>
                  </a:cubicBezTo>
                  <a:cubicBezTo>
                    <a:pt x="2557927" y="55618"/>
                    <a:pt x="2335272" y="37588"/>
                    <a:pt x="2111872" y="38314"/>
                  </a:cubicBezTo>
                  <a:cubicBezTo>
                    <a:pt x="1888597" y="32748"/>
                    <a:pt x="1665820" y="47631"/>
                    <a:pt x="1447502" y="87201"/>
                  </a:cubicBezTo>
                  <a:lnTo>
                    <a:pt x="1365679" y="101965"/>
                  </a:lnTo>
                  <a:lnTo>
                    <a:pt x="1284974" y="121446"/>
                  </a:lnTo>
                  <a:lnTo>
                    <a:pt x="1204515" y="141291"/>
                  </a:lnTo>
                  <a:cubicBezTo>
                    <a:pt x="1177737" y="148069"/>
                    <a:pt x="1151703" y="157388"/>
                    <a:pt x="1125296" y="165253"/>
                  </a:cubicBezTo>
                  <a:lnTo>
                    <a:pt x="1046326" y="189939"/>
                  </a:lnTo>
                  <a:cubicBezTo>
                    <a:pt x="1039756" y="191996"/>
                    <a:pt x="1033186" y="193931"/>
                    <a:pt x="1026614" y="196231"/>
                  </a:cubicBezTo>
                  <a:lnTo>
                    <a:pt x="1007275" y="203492"/>
                  </a:lnTo>
                  <a:lnTo>
                    <a:pt x="968719" y="218255"/>
                  </a:lnTo>
                  <a:lnTo>
                    <a:pt x="891856" y="247901"/>
                  </a:lnTo>
                  <a:lnTo>
                    <a:pt x="872641" y="255283"/>
                  </a:lnTo>
                  <a:lnTo>
                    <a:pt x="853922" y="263755"/>
                  </a:lnTo>
                  <a:lnTo>
                    <a:pt x="816481" y="280817"/>
                  </a:lnTo>
                  <a:cubicBezTo>
                    <a:pt x="616389" y="370121"/>
                    <a:pt x="429437" y="484353"/>
                    <a:pt x="260959" y="618433"/>
                  </a:cubicBezTo>
                  <a:cubicBezTo>
                    <a:pt x="176595" y="685350"/>
                    <a:pt x="96787" y="757109"/>
                    <a:pt x="21645" y="832906"/>
                  </a:cubicBezTo>
                  <a:lnTo>
                    <a:pt x="0" y="857354"/>
                  </a:lnTo>
                  <a:lnTo>
                    <a:pt x="0" y="593247"/>
                  </a:lnTo>
                  <a:lnTo>
                    <a:pt x="18510" y="579335"/>
                  </a:lnTo>
                  <a:cubicBezTo>
                    <a:pt x="65368" y="546190"/>
                    <a:pt x="113152" y="514425"/>
                    <a:pt x="161780" y="484113"/>
                  </a:cubicBezTo>
                  <a:cubicBezTo>
                    <a:pt x="356292" y="362861"/>
                    <a:pt x="564071" y="264601"/>
                    <a:pt x="778792" y="190181"/>
                  </a:cubicBezTo>
                  <a:cubicBezTo>
                    <a:pt x="1208731" y="40371"/>
                    <a:pt x="1664207" y="-11299"/>
                    <a:pt x="2112370" y="20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F99E1019-CC8D-405B-BDB0-BA3E60C60869}"/>
              </a:ext>
            </a:extLst>
          </p:cNvPr>
          <p:cNvSpPr txBox="1">
            <a:spLocks/>
          </p:cNvSpPr>
          <p:nvPr/>
        </p:nvSpPr>
        <p:spPr>
          <a:xfrm>
            <a:off x="4954555" y="3101279"/>
            <a:ext cx="6628991" cy="13334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US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ESPERIENZA 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INTERGENERAZIONALE</a:t>
            </a:r>
            <a:r>
              <a:rPr lang="en-US" sz="4700" dirty="0">
                <a:solidFill>
                  <a:srgbClr val="FF990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93193F-E0A2-449E-913E-9F6E478B2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92" y="1838076"/>
            <a:ext cx="1237491" cy="12374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2C245A0-69FD-4A3B-9C35-8D9C6A763934}"/>
              </a:ext>
            </a:extLst>
          </p:cNvPr>
          <p:cNvSpPr txBox="1"/>
          <p:nvPr/>
        </p:nvSpPr>
        <p:spPr>
          <a:xfrm>
            <a:off x="5992373" y="1999791"/>
            <a:ext cx="57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3</a:t>
            </a:r>
            <a:endParaRPr lang="en-CA" sz="5000" dirty="0">
              <a:solidFill>
                <a:schemeClr val="bg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8FF369-3134-492A-B48E-D10212212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594" y="396746"/>
            <a:ext cx="1634202" cy="973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2CE3D-64B0-4E0A-9E75-7D23EC0D1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2" y="2219369"/>
            <a:ext cx="3781991" cy="3808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CCE617-70F5-43D0-94CB-3BC4CF633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" y="656996"/>
            <a:ext cx="5592955" cy="62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EB8E4E-2FE9-453F-B546-BB30842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-408006"/>
            <a:ext cx="12221336" cy="727447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110522" y="770331"/>
            <a:ext cx="7714614" cy="14564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60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TEMA </a:t>
            </a:r>
            <a:r>
              <a:rPr lang="en-US" sz="6000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E BREVE APPROFONDIMENTO</a:t>
            </a:r>
          </a:p>
          <a:p>
            <a:pPr>
              <a:spcBef>
                <a:spcPts val="600"/>
              </a:spcBef>
            </a:pPr>
            <a:endParaRPr lang="en-US" sz="6000" dirty="0">
              <a:solidFill>
                <a:srgbClr val="00336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4700" b="1" dirty="0">
                <a:solidFill>
                  <a:srgbClr val="FF9900"/>
                </a:solidFill>
                <a:latin typeface="Bradley Hand ITC" panose="03070402050302030203" pitchFamily="66" charset="0"/>
                <a:ea typeface="+mj-lt"/>
                <a:cs typeface="Arial" panose="020B0604020202020204" pitchFamily="34" charset="0"/>
              </a:rPr>
              <a:t>L’AMORE DI DIO È SOLIDO COME LA ROCCIA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0" y="641848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187743" y="812030"/>
            <a:ext cx="57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4</a:t>
            </a:r>
            <a:endParaRPr lang="en-CA" sz="50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BDC05D-23DB-4C09-AA14-8B50D801B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594" y="396746"/>
            <a:ext cx="1634202" cy="9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3555812" y="912484"/>
            <a:ext cx="6193156" cy="22696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PANORAMICA DEL PROGRAMMA</a:t>
            </a:r>
            <a:endParaRPr lang="en-US" sz="4700" dirty="0">
              <a:solidFill>
                <a:srgbClr val="00336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72" y="1033761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2443032" y="1195476"/>
            <a:ext cx="57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5</a:t>
            </a:r>
            <a:endParaRPr lang="en-CA" sz="50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BF9E23-7CC9-48EE-B308-AF2E0211F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594" y="396746"/>
            <a:ext cx="1634202" cy="973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DC8FC-A602-46E0-A827-82261ABFE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2126918"/>
            <a:ext cx="12221336" cy="68248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B5DFA5-6696-4E12-8161-85CA1C55A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49" y="3382161"/>
            <a:ext cx="2317676" cy="2333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30D5F-715C-4A38-BA29-60CB7957F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49" y="3202074"/>
            <a:ext cx="2317676" cy="233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FF8CA-D7A2-4069-B114-B2C620563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12" y="2808830"/>
            <a:ext cx="2121413" cy="377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848B5-6A76-4F96-8D18-03B880304B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6327">
            <a:off x="7301228" y="3903487"/>
            <a:ext cx="4768400" cy="2339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C7630-03D7-499C-AE61-95AC4AC315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79" y="6174874"/>
            <a:ext cx="1752173" cy="5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2280660" y="929799"/>
            <a:ext cx="6794966" cy="13442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60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PERCORSO ALLA SCOPERTA DELLA STORIA</a:t>
            </a:r>
            <a:endParaRPr lang="en-US" sz="6000" dirty="0">
              <a:solidFill>
                <a:srgbClr val="003366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4700" dirty="0">
                <a:solidFill>
                  <a:srgbClr val="FF990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ALLESTIMENTO E ISTRUZIONI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3" y="751919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1187743" y="913633"/>
            <a:ext cx="57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6</a:t>
            </a:r>
            <a:endParaRPr lang="en-CA" sz="50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CDECF2-D687-4C1F-807B-8657A55FA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594" y="396746"/>
            <a:ext cx="1634202" cy="973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FB7B2-EF82-4117-BAC9-F27A49732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19" y="2787921"/>
            <a:ext cx="3523495" cy="3547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1690F-8411-4515-82AE-55D6F9E2F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33" y="2187034"/>
            <a:ext cx="6714067" cy="49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6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BC0055-43AE-4186-A12E-3D699F8F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443" y="2716248"/>
            <a:ext cx="11639909" cy="65474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FD11D30-82A5-4FB1-9A5E-9A48EB2A6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064" y="1328296"/>
            <a:ext cx="5435029" cy="561839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3550115" y="754883"/>
            <a:ext cx="5964402" cy="731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POSTAZIONI</a:t>
            </a:r>
            <a:r>
              <a:rPr lang="en-US" sz="4500" dirty="0">
                <a:solidFill>
                  <a:srgbClr val="003366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42" y="543063"/>
            <a:ext cx="1237491" cy="12374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B72AC5-D458-4C67-9F48-69093AA236AC}"/>
              </a:ext>
            </a:extLst>
          </p:cNvPr>
          <p:cNvSpPr txBox="1"/>
          <p:nvPr/>
        </p:nvSpPr>
        <p:spPr>
          <a:xfrm>
            <a:off x="2326859" y="823943"/>
            <a:ext cx="10072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6.1</a:t>
            </a:r>
            <a:endParaRPr lang="en-CA" sz="35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96CD3B-D9B0-41B2-B7F7-8560FCF9E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19C2F-747E-4056-B1F7-0E13EE57F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8073"/>
            <a:ext cx="702428" cy="702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B8ACC6-A710-47E0-8496-5406FB1E2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84758"/>
            <a:ext cx="702428" cy="7024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3E980D-1A86-4B0A-B470-95D1B81C7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03" y="2358073"/>
            <a:ext cx="702428" cy="7024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AD66FE-6DD6-482C-B660-1D7AD0CD79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03" y="3308021"/>
            <a:ext cx="702428" cy="702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05EA72-3A8E-4804-A2D0-7130FE7D9D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72" y="4411443"/>
            <a:ext cx="702428" cy="702428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DA2B2FD0-0907-4ECE-909B-3EE661F03497}"/>
              </a:ext>
            </a:extLst>
          </p:cNvPr>
          <p:cNvSpPr txBox="1">
            <a:spLocks/>
          </p:cNvSpPr>
          <p:nvPr/>
        </p:nvSpPr>
        <p:spPr>
          <a:xfrm>
            <a:off x="6891866" y="2465880"/>
            <a:ext cx="2002689" cy="4782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CAMPO BASE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9C97481-FB49-415D-B6E5-E606B2993828}"/>
              </a:ext>
            </a:extLst>
          </p:cNvPr>
          <p:cNvSpPr txBox="1">
            <a:spLocks/>
          </p:cNvSpPr>
          <p:nvPr/>
        </p:nvSpPr>
        <p:spPr>
          <a:xfrm>
            <a:off x="6891867" y="3469223"/>
            <a:ext cx="1387610" cy="4782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CAMPO 1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AC95E52-8FF4-440F-9345-15C8279AF909}"/>
              </a:ext>
            </a:extLst>
          </p:cNvPr>
          <p:cNvSpPr txBox="1">
            <a:spLocks/>
          </p:cNvSpPr>
          <p:nvPr/>
        </p:nvSpPr>
        <p:spPr>
          <a:xfrm>
            <a:off x="6891865" y="4523511"/>
            <a:ext cx="1387611" cy="4782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CAMPO 2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32F2E02-33AE-4F29-9082-BC9460BFD39C}"/>
              </a:ext>
            </a:extLst>
          </p:cNvPr>
          <p:cNvSpPr txBox="1">
            <a:spLocks/>
          </p:cNvSpPr>
          <p:nvPr/>
        </p:nvSpPr>
        <p:spPr>
          <a:xfrm>
            <a:off x="9968255" y="2496750"/>
            <a:ext cx="1387610" cy="4782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CAMPO 3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621C09A-D8F7-4C13-87FC-BFD2D9AAE83E}"/>
              </a:ext>
            </a:extLst>
          </p:cNvPr>
          <p:cNvSpPr txBox="1">
            <a:spLocks/>
          </p:cNvSpPr>
          <p:nvPr/>
        </p:nvSpPr>
        <p:spPr>
          <a:xfrm>
            <a:off x="9968255" y="3420089"/>
            <a:ext cx="1387610" cy="478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3366"/>
                </a:solidFill>
                <a:ea typeface="+mj-lt"/>
                <a:cs typeface="+mj-lt"/>
              </a:rPr>
              <a:t>VETTA</a:t>
            </a:r>
          </a:p>
        </p:txBody>
      </p:sp>
    </p:spTree>
    <p:extLst>
      <p:ext uri="{BB962C8B-B14F-4D97-AF65-F5344CB8AC3E}">
        <p14:creationId xmlns:p14="http://schemas.microsoft.com/office/powerpoint/2010/main" val="343369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4782F4-31D2-489A-ACAD-4BC134C3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6" y="3768"/>
            <a:ext cx="12221336" cy="68745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3270D-0E7A-41FA-831F-E20A8B112029}"/>
              </a:ext>
            </a:extLst>
          </p:cNvPr>
          <p:cNvSpPr txBox="1">
            <a:spLocks/>
          </p:cNvSpPr>
          <p:nvPr/>
        </p:nvSpPr>
        <p:spPr>
          <a:xfrm>
            <a:off x="3169881" y="946587"/>
            <a:ext cx="6048764" cy="9040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3366"/>
                </a:solidFill>
                <a:ea typeface="+mj-lt"/>
                <a:cs typeface="+mj-lt"/>
              </a:rPr>
              <a:t>LISTA DEL MATERIALE</a:t>
            </a:r>
            <a:endParaRPr lang="en-US" sz="4700" dirty="0">
              <a:solidFill>
                <a:srgbClr val="003366"/>
              </a:solidFill>
              <a:ea typeface="+mj-lt"/>
              <a:cs typeface="+mj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46E430-9909-4BFA-8C1C-5E9CCCAAA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54" y="697229"/>
            <a:ext cx="1237491" cy="12374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709866-FD65-4547-B106-F6D4E5910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038" y="396746"/>
            <a:ext cx="1631313" cy="9739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8C85E9-4903-434F-90E7-6A8931A50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96" y="2572129"/>
            <a:ext cx="702428" cy="702428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BC874B69-7419-4A11-AF3E-DD7AB9F76FE9}"/>
              </a:ext>
            </a:extLst>
          </p:cNvPr>
          <p:cNvSpPr txBox="1">
            <a:spLocks/>
          </p:cNvSpPr>
          <p:nvPr/>
        </p:nvSpPr>
        <p:spPr>
          <a:xfrm>
            <a:off x="7318547" y="2580808"/>
            <a:ext cx="3662720" cy="64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PAROLE D’ANCORAGGIO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BCF1A2A-690B-4C5D-BFEA-56FA2FC49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96" y="3885095"/>
            <a:ext cx="702428" cy="70242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6B1BECC-C879-4E89-9529-F55AACEE30E5}"/>
              </a:ext>
            </a:extLst>
          </p:cNvPr>
          <p:cNvSpPr txBox="1">
            <a:spLocks/>
          </p:cNvSpPr>
          <p:nvPr/>
        </p:nvSpPr>
        <p:spPr>
          <a:xfrm>
            <a:off x="7318546" y="3885095"/>
            <a:ext cx="2949499" cy="64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POSTAZIONI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A29B41C-3A3A-4179-A5A8-FF03E6910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36" y="3879165"/>
            <a:ext cx="702428" cy="702428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FB176B69-9518-4EB8-ACF8-D33B491FF037}"/>
              </a:ext>
            </a:extLst>
          </p:cNvPr>
          <p:cNvSpPr txBox="1">
            <a:spLocks/>
          </p:cNvSpPr>
          <p:nvPr/>
        </p:nvSpPr>
        <p:spPr>
          <a:xfrm>
            <a:off x="2726373" y="3840201"/>
            <a:ext cx="2949499" cy="64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MESSAGGIO PER I BAMBINI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0E85533-50DA-4115-937A-BE1F9DFB3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36" y="2580808"/>
            <a:ext cx="702428" cy="702428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4609635F-4FA4-470B-9DB2-047F449F2085}"/>
              </a:ext>
            </a:extLst>
          </p:cNvPr>
          <p:cNvSpPr txBox="1">
            <a:spLocks/>
          </p:cNvSpPr>
          <p:nvPr/>
        </p:nvSpPr>
        <p:spPr>
          <a:xfrm>
            <a:off x="2726373" y="2538793"/>
            <a:ext cx="3684700" cy="64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VERSETTO BIBLICO</a:t>
            </a:r>
          </a:p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FLASH MOB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822792F-7864-4B66-9C29-1AB06051F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96" y="5115368"/>
            <a:ext cx="702428" cy="702428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FC2068BF-3E4E-4FD0-9772-BE0F462476FA}"/>
              </a:ext>
            </a:extLst>
          </p:cNvPr>
          <p:cNvSpPr txBox="1">
            <a:spLocks/>
          </p:cNvSpPr>
          <p:nvPr/>
        </p:nvSpPr>
        <p:spPr>
          <a:xfrm>
            <a:off x="7318546" y="5056197"/>
            <a:ext cx="4306187" cy="64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ALTARE DELL’APPELLO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4D03CC-32C6-4A75-83CE-849AEFDC0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36" y="5109438"/>
            <a:ext cx="702428" cy="702428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4034932B-6625-49A9-BE55-9C71C2F4666A}"/>
              </a:ext>
            </a:extLst>
          </p:cNvPr>
          <p:cNvSpPr txBox="1">
            <a:spLocks/>
          </p:cNvSpPr>
          <p:nvPr/>
        </p:nvSpPr>
        <p:spPr>
          <a:xfrm>
            <a:off x="2726372" y="5056197"/>
            <a:ext cx="3945016" cy="64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  <a:ea typeface="+mj-lt"/>
                <a:cs typeface="+mj-lt"/>
              </a:rPr>
              <a:t>PUZZLE DEI PILASTRI FONDAMENTALI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88163C-435C-4B82-871F-B1B41F1431CD}"/>
              </a:ext>
            </a:extLst>
          </p:cNvPr>
          <p:cNvSpPr txBox="1"/>
          <p:nvPr/>
        </p:nvSpPr>
        <p:spPr>
          <a:xfrm>
            <a:off x="1994704" y="976172"/>
            <a:ext cx="10072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6.2</a:t>
            </a:r>
            <a:endParaRPr lang="en-CA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86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2649</TotalTime>
  <Words>252</Words>
  <Application>Microsoft Office PowerPoint</Application>
  <PresentationFormat>Widescreen</PresentationFormat>
  <Paragraphs>96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Bradley Hand ITC</vt:lpstr>
      <vt:lpstr>Calibri</vt:lpstr>
      <vt:lpstr>office theme</vt:lpstr>
      <vt:lpstr>SABATO DEL BAMBINO</vt:lpstr>
      <vt:lpstr>L’AMORE DI DIO È SOLIDO COME LA ROCCIA!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CHILDREN’S SABBATH 2025</dc:title>
  <dc:creator>Dell</dc:creator>
  <cp:lastModifiedBy>Tramutola De Cristofaro Stefania</cp:lastModifiedBy>
  <cp:revision>174</cp:revision>
  <dcterms:created xsi:type="dcterms:W3CDTF">2025-03-19T02:14:41Z</dcterms:created>
  <dcterms:modified xsi:type="dcterms:W3CDTF">2026-03-06T15:54:54Z</dcterms:modified>
</cp:coreProperties>
</file>